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
  </p:notesMasterIdLst>
  <p:sldIdLst>
    <p:sldId id="257" r:id="rId2"/>
    <p:sldId id="262" r:id="rId3"/>
    <p:sldId id="263" r:id="rId4"/>
    <p:sldId id="264" r:id="rId5"/>
    <p:sldId id="266" r:id="rId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40" y="18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48" d="100"/>
          <a:sy n="48" d="100"/>
        </p:scale>
        <p:origin x="2684" y="5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9A32BE7-F2A6-45A8-8DD9-5A103F1E7C9D}" type="datetimeFigureOut">
              <a:rPr lang="zh-CN" altLang="en-US"/>
              <a:pPr>
                <a:defRPr/>
              </a:pPr>
              <a:t>2023/6/27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EDAAA92-57CE-47F6-B0F8-23BCB56153EE}" type="slidenum">
              <a:rPr lang="zh-CN" altLang="en-US"/>
              <a:pPr>
                <a:defRPr/>
              </a:pPr>
              <a:t>‹#›</a:t>
            </a:fld>
            <a:endParaRPr lang="zh-CN" altLang="en-US"/>
          </a:p>
        </p:txBody>
      </p:sp>
    </p:spTree>
    <p:extLst>
      <p:ext uri="{BB962C8B-B14F-4D97-AF65-F5344CB8AC3E}">
        <p14:creationId xmlns:p14="http://schemas.microsoft.com/office/powerpoint/2010/main" val="302036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a:extLst>
              <a:ext uri="{FF2B5EF4-FFF2-40B4-BE49-F238E27FC236}">
                <a16:creationId xmlns:a16="http://schemas.microsoft.com/office/drawing/2014/main" id="{2B45E644-93AC-4EE0-927B-07974849FB1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a:extLst>
              <a:ext uri="{FF2B5EF4-FFF2-40B4-BE49-F238E27FC236}">
                <a16:creationId xmlns:a16="http://schemas.microsoft.com/office/drawing/2014/main" id="{F37CAC1B-6ED8-4A7E-89DE-EFB567B2641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kumimoji="1" lang="en-US" altLang="zh-CN" b="1">
                <a:latin typeface="华文宋体" panose="02010600040101010101" pitchFamily="2" charset="-122"/>
                <a:ea typeface="华文宋体" panose="02010600040101010101" pitchFamily="2" charset="-122"/>
              </a:rPr>
              <a:t> ~ </a:t>
            </a:r>
            <a:endParaRPr lang="zh-CN" altLang="en-US"/>
          </a:p>
        </p:txBody>
      </p:sp>
      <p:sp>
        <p:nvSpPr>
          <p:cNvPr id="6148" name="灯片编号占位符 3">
            <a:extLst>
              <a:ext uri="{FF2B5EF4-FFF2-40B4-BE49-F238E27FC236}">
                <a16:creationId xmlns:a16="http://schemas.microsoft.com/office/drawing/2014/main" id="{E8AD6F7E-0E43-4F12-8890-37C6D2CEE91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166F7ABD-07CE-41C1-985A-B80E04689218}" type="slidenum">
              <a:rPr lang="zh-CN" altLang="en-US" smtClean="0"/>
              <a:pPr/>
              <a:t>2</a:t>
            </a:fld>
            <a:endParaRPr lang="zh-CN" altLang="en-US"/>
          </a:p>
        </p:txBody>
      </p:sp>
    </p:spTree>
    <p:extLst>
      <p:ext uri="{BB962C8B-B14F-4D97-AF65-F5344CB8AC3E}">
        <p14:creationId xmlns:p14="http://schemas.microsoft.com/office/powerpoint/2010/main" val="2087020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sz="1200" b="1" dirty="0">
                <a:latin typeface="华文宋体" panose="02010600040101010101" pitchFamily="2" charset="-122"/>
                <a:ea typeface="华文宋体" panose="02010600040101010101" pitchFamily="2" charset="-122"/>
              </a:rPr>
              <a:t>225.6</a:t>
            </a:r>
            <a:endParaRPr lang="zh-CN" altLang="en-US" dirty="0"/>
          </a:p>
        </p:txBody>
      </p:sp>
      <p:sp>
        <p:nvSpPr>
          <p:cNvPr id="4" name="灯片编号占位符 3"/>
          <p:cNvSpPr>
            <a:spLocks noGrp="1"/>
          </p:cNvSpPr>
          <p:nvPr>
            <p:ph type="sldNum" sz="quarter" idx="10"/>
          </p:nvPr>
        </p:nvSpPr>
        <p:spPr/>
        <p:txBody>
          <a:bodyPr/>
          <a:lstStyle/>
          <a:p>
            <a:pPr>
              <a:defRPr/>
            </a:pPr>
            <a:fld id="{9EDAAA92-57CE-47F6-B0F8-23BCB56153EE}" type="slidenum">
              <a:rPr lang="zh-CN" altLang="en-US" smtClean="0"/>
              <a:pPr>
                <a:defRPr/>
              </a:pPr>
              <a:t>4</a:t>
            </a:fld>
            <a:endParaRPr lang="zh-CN" altLang="en-US"/>
          </a:p>
        </p:txBody>
      </p:sp>
    </p:spTree>
    <p:extLst>
      <p:ext uri="{BB962C8B-B14F-4D97-AF65-F5344CB8AC3E}">
        <p14:creationId xmlns:p14="http://schemas.microsoft.com/office/powerpoint/2010/main" val="3641023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zh-CN" altLang="en-US"/>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8" name="Rectangle 6"/>
              <p:cNvSpPr>
                <a:spLocks noChangeArrowheads="1"/>
              </p:cNvSpPr>
              <p:nvPr/>
            </p:nvSpPr>
            <p:spPr bwMode="auto">
              <a:xfrm>
                <a:off x="48" y="1250"/>
                <a:ext cx="96"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9" name="Rectangle 7"/>
              <p:cNvSpPr>
                <a:spLocks noChangeArrowheads="1"/>
              </p:cNvSpPr>
              <p:nvPr/>
            </p:nvSpPr>
            <p:spPr bwMode="auto">
              <a:xfrm>
                <a:off x="48" y="1393"/>
                <a:ext cx="96"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 name="Rectangle 8"/>
              <p:cNvSpPr>
                <a:spLocks noChangeArrowheads="1"/>
              </p:cNvSpPr>
              <p:nvPr/>
            </p:nvSpPr>
            <p:spPr bwMode="auto">
              <a:xfrm>
                <a:off x="48" y="1538"/>
                <a:ext cx="96"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1" name="Rectangle 9"/>
              <p:cNvSpPr>
                <a:spLocks noChangeArrowheads="1"/>
              </p:cNvSpPr>
              <p:nvPr/>
            </p:nvSpPr>
            <p:spPr bwMode="auto">
              <a:xfrm>
                <a:off x="48" y="1683"/>
                <a:ext cx="96" cy="95"/>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2" name="Rectangle 10"/>
              <p:cNvSpPr>
                <a:spLocks noChangeArrowheads="1"/>
              </p:cNvSpPr>
              <p:nvPr/>
            </p:nvSpPr>
            <p:spPr bwMode="auto">
              <a:xfrm>
                <a:off x="48" y="1826"/>
                <a:ext cx="96"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3" name="Rectangle 11"/>
              <p:cNvSpPr>
                <a:spLocks noChangeArrowheads="1"/>
              </p:cNvSpPr>
              <p:nvPr/>
            </p:nvSpPr>
            <p:spPr bwMode="auto">
              <a:xfrm>
                <a:off x="48" y="1971"/>
                <a:ext cx="96"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4" name="Rectangle 12"/>
              <p:cNvSpPr>
                <a:spLocks noChangeArrowheads="1"/>
              </p:cNvSpPr>
              <p:nvPr/>
            </p:nvSpPr>
            <p:spPr bwMode="auto">
              <a:xfrm>
                <a:off x="48" y="2116"/>
                <a:ext cx="96" cy="94"/>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5" name="Rectangle 13"/>
              <p:cNvSpPr>
                <a:spLocks noChangeArrowheads="1"/>
              </p:cNvSpPr>
              <p:nvPr/>
            </p:nvSpPr>
            <p:spPr bwMode="auto">
              <a:xfrm>
                <a:off x="48" y="2259"/>
                <a:ext cx="96"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6" name="Rectangle 14"/>
              <p:cNvSpPr>
                <a:spLocks noChangeArrowheads="1"/>
              </p:cNvSpPr>
              <p:nvPr/>
            </p:nvSpPr>
            <p:spPr bwMode="auto">
              <a:xfrm>
                <a:off x="48" y="2404"/>
                <a:ext cx="96"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7" name="Rectangle 15"/>
              <p:cNvSpPr>
                <a:spLocks noChangeArrowheads="1"/>
              </p:cNvSpPr>
              <p:nvPr/>
            </p:nvSpPr>
            <p:spPr bwMode="auto">
              <a:xfrm>
                <a:off x="48" y="2549"/>
                <a:ext cx="96" cy="94"/>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8" name="Rectangle 16"/>
              <p:cNvSpPr>
                <a:spLocks noChangeArrowheads="1"/>
              </p:cNvSpPr>
              <p:nvPr/>
            </p:nvSpPr>
            <p:spPr bwMode="auto">
              <a:xfrm>
                <a:off x="48" y="2691"/>
                <a:ext cx="96"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9" name="Rectangle 17"/>
              <p:cNvSpPr>
                <a:spLocks noChangeArrowheads="1"/>
              </p:cNvSpPr>
              <p:nvPr/>
            </p:nvSpPr>
            <p:spPr bwMode="auto">
              <a:xfrm>
                <a:off x="48" y="2836"/>
                <a:ext cx="96"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20" name="Rectangle 18"/>
              <p:cNvSpPr>
                <a:spLocks noChangeArrowheads="1"/>
              </p:cNvSpPr>
              <p:nvPr/>
            </p:nvSpPr>
            <p:spPr bwMode="auto">
              <a:xfrm>
                <a:off x="48" y="2979"/>
                <a:ext cx="96"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21" name="Rectangle 19"/>
              <p:cNvSpPr>
                <a:spLocks noChangeArrowheads="1"/>
              </p:cNvSpPr>
              <p:nvPr/>
            </p:nvSpPr>
            <p:spPr bwMode="auto">
              <a:xfrm>
                <a:off x="48" y="3124"/>
                <a:ext cx="96"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22" name="Rectangle 20"/>
              <p:cNvSpPr>
                <a:spLocks noChangeArrowheads="1"/>
              </p:cNvSpPr>
              <p:nvPr/>
            </p:nvSpPr>
            <p:spPr bwMode="auto">
              <a:xfrm>
                <a:off x="48" y="3269"/>
                <a:ext cx="96" cy="95"/>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23" name="Rectangle 21"/>
              <p:cNvSpPr>
                <a:spLocks noChangeArrowheads="1"/>
              </p:cNvSpPr>
              <p:nvPr/>
            </p:nvSpPr>
            <p:spPr bwMode="auto">
              <a:xfrm>
                <a:off x="48" y="3412"/>
                <a:ext cx="96"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24" name="Rectangle 22"/>
              <p:cNvSpPr>
                <a:spLocks noChangeArrowheads="1"/>
              </p:cNvSpPr>
              <p:nvPr/>
            </p:nvSpPr>
            <p:spPr bwMode="auto">
              <a:xfrm>
                <a:off x="48" y="3557"/>
                <a:ext cx="96"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25" name="Rectangle 23"/>
              <p:cNvSpPr>
                <a:spLocks noChangeArrowheads="1"/>
              </p:cNvSpPr>
              <p:nvPr/>
            </p:nvSpPr>
            <p:spPr bwMode="auto">
              <a:xfrm>
                <a:off x="48" y="3702"/>
                <a:ext cx="96" cy="95"/>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26" name="Rectangle 24"/>
              <p:cNvSpPr>
                <a:spLocks noChangeArrowheads="1"/>
              </p:cNvSpPr>
              <p:nvPr/>
            </p:nvSpPr>
            <p:spPr bwMode="auto">
              <a:xfrm>
                <a:off x="48" y="3845"/>
                <a:ext cx="96"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27" name="Rectangle 25"/>
              <p:cNvSpPr>
                <a:spLocks noChangeArrowheads="1"/>
              </p:cNvSpPr>
              <p:nvPr/>
            </p:nvSpPr>
            <p:spPr bwMode="auto">
              <a:xfrm>
                <a:off x="48" y="3990"/>
                <a:ext cx="96"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28" name="Rectangle 26"/>
              <p:cNvSpPr>
                <a:spLocks noChangeArrowheads="1"/>
              </p:cNvSpPr>
              <p:nvPr/>
            </p:nvSpPr>
            <p:spPr bwMode="auto">
              <a:xfrm>
                <a:off x="48" y="4134"/>
                <a:ext cx="96" cy="95"/>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29" name="Rectangle 27"/>
              <p:cNvSpPr>
                <a:spLocks noChangeArrowheads="1"/>
              </p:cNvSpPr>
              <p:nvPr/>
            </p:nvSpPr>
            <p:spPr bwMode="auto">
              <a:xfrm>
                <a:off x="48" y="103"/>
                <a:ext cx="96" cy="94"/>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30" name="Rectangle 28"/>
              <p:cNvSpPr>
                <a:spLocks noChangeArrowheads="1"/>
              </p:cNvSpPr>
              <p:nvPr/>
            </p:nvSpPr>
            <p:spPr bwMode="auto">
              <a:xfrm>
                <a:off x="48" y="246"/>
                <a:ext cx="96"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31" name="Rectangle 29"/>
              <p:cNvSpPr>
                <a:spLocks noChangeArrowheads="1"/>
              </p:cNvSpPr>
              <p:nvPr/>
            </p:nvSpPr>
            <p:spPr bwMode="auto">
              <a:xfrm>
                <a:off x="48" y="391"/>
                <a:ext cx="96"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32" name="Rectangle 30"/>
              <p:cNvSpPr>
                <a:spLocks noChangeArrowheads="1"/>
              </p:cNvSpPr>
              <p:nvPr/>
            </p:nvSpPr>
            <p:spPr bwMode="auto">
              <a:xfrm>
                <a:off x="48" y="535"/>
                <a:ext cx="96" cy="95"/>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33" name="Rectangle 31"/>
              <p:cNvSpPr>
                <a:spLocks noChangeArrowheads="1"/>
              </p:cNvSpPr>
              <p:nvPr/>
            </p:nvSpPr>
            <p:spPr bwMode="auto">
              <a:xfrm>
                <a:off x="48" y="678"/>
                <a:ext cx="96"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34" name="Rectangle 32"/>
              <p:cNvSpPr>
                <a:spLocks noChangeArrowheads="1"/>
              </p:cNvSpPr>
              <p:nvPr/>
            </p:nvSpPr>
            <p:spPr bwMode="auto">
              <a:xfrm>
                <a:off x="48" y="823"/>
                <a:ext cx="96"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35" name="Rectangle 33"/>
              <p:cNvSpPr>
                <a:spLocks noChangeArrowheads="1"/>
              </p:cNvSpPr>
              <p:nvPr/>
            </p:nvSpPr>
            <p:spPr bwMode="auto">
              <a:xfrm>
                <a:off x="48" y="968"/>
                <a:ext cx="96" cy="95"/>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grpSp>
      </p:grpSp>
      <p:sp>
        <p:nvSpPr>
          <p:cNvPr id="4130" name="Rectangle 34"/>
          <p:cNvSpPr>
            <a:spLocks noGrp="1" noChangeArrowheads="1"/>
          </p:cNvSpPr>
          <p:nvPr>
            <p:ph type="ctrTitle" sz="quarter"/>
          </p:nvPr>
        </p:nvSpPr>
        <p:spPr bwMode="auto">
          <a:xfrm>
            <a:off x="1143000" y="2286000"/>
            <a:ext cx="7772400" cy="1143000"/>
          </a:xfrm>
          <a:prstGeom prst="rect">
            <a:avLst/>
          </a:prstGeom>
          <a:noFill/>
          <a:ln>
            <a:miter lim="800000"/>
            <a:headEnd/>
            <a:tailEnd/>
          </a:ln>
        </p:spPr>
        <p:txBody>
          <a:bodyPr vert="horz" wrap="square" lIns="92075" tIns="46038" rIns="92075" bIns="46038" numCol="1" anchor="ctr" anchorCtr="0" compatLnSpc="1">
            <a:prstTxWarp prst="textNoShape">
              <a:avLst/>
            </a:prstTxWarp>
          </a:bodyPr>
          <a:lstStyle>
            <a:lvl1pPr algn="ctr">
              <a:defRPr>
                <a:solidFill>
                  <a:srgbClr val="00FFFF"/>
                </a:solidFill>
              </a:defRPr>
            </a:lvl1pPr>
          </a:lstStyle>
          <a:p>
            <a:r>
              <a:rPr lang="zh-CN" altLang="en-US"/>
              <a:t>单击此处编辑母版标题样式</a:t>
            </a:r>
          </a:p>
        </p:txBody>
      </p:sp>
      <p:sp>
        <p:nvSpPr>
          <p:cNvPr id="4131" name="Rectangle 35"/>
          <p:cNvSpPr>
            <a:spLocks noGrp="1" noChangeArrowheads="1"/>
          </p:cNvSpPr>
          <p:nvPr>
            <p:ph type="subTitle" sz="quarter" idx="1"/>
          </p:nvPr>
        </p:nvSpPr>
        <p:spPr bwMode="auto">
          <a:xfrm>
            <a:off x="1828800" y="3886200"/>
            <a:ext cx="6400800" cy="1752600"/>
          </a:xfrm>
          <a:prstGeom prst="rect">
            <a:avLst/>
          </a:prstGeom>
          <a:noFill/>
          <a:ln>
            <a:miter lim="800000"/>
            <a:headEnd/>
            <a:tailEnd/>
          </a:ln>
        </p:spPr>
        <p:txBody>
          <a:bodyPr vert="horz" wrap="square" lIns="92075" tIns="46038" rIns="92075" bIns="46038" numCol="1" anchor="t" anchorCtr="0" compatLnSpc="1">
            <a:prstTxWarp prst="textNoShape">
              <a:avLst/>
            </a:prstTxWarp>
          </a:bodyPr>
          <a:lstStyle>
            <a:lvl1pPr marL="0" indent="0" algn="ctr">
              <a:buFont typeface="Wingdings" pitchFamily="2" charset="2"/>
              <a:buNone/>
              <a:defRPr>
                <a:solidFill>
                  <a:srgbClr val="FFFFFF"/>
                </a:solidFill>
              </a:defRPr>
            </a:lvl1pPr>
          </a:lstStyle>
          <a:p>
            <a:r>
              <a:rPr lang="zh-CN" altLang="en-US"/>
              <a:t>单击此处编辑母版副标题样式</a:t>
            </a:r>
          </a:p>
        </p:txBody>
      </p:sp>
      <p:sp>
        <p:nvSpPr>
          <p:cNvPr id="36" name="Rectangle 36"/>
          <p:cNvSpPr>
            <a:spLocks noGrp="1" noChangeArrowheads="1"/>
          </p:cNvSpPr>
          <p:nvPr>
            <p:ph type="dt" sz="quarter" idx="10"/>
          </p:nvPr>
        </p:nvSpPr>
        <p:spPr bwMode="auto">
          <a:xfrm>
            <a:off x="11430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defRPr sz="1400">
                <a:solidFill>
                  <a:srgbClr val="FFFFFF"/>
                </a:solidFill>
                <a:latin typeface="+mn-lt"/>
              </a:defRPr>
            </a:lvl1pPr>
          </a:lstStyle>
          <a:p>
            <a:pPr>
              <a:defRPr/>
            </a:pPr>
            <a:endParaRPr lang="en-US" altLang="zh-CN"/>
          </a:p>
        </p:txBody>
      </p:sp>
      <p:sp>
        <p:nvSpPr>
          <p:cNvPr id="37" name="Rectangle 37"/>
          <p:cNvSpPr>
            <a:spLocks noGrp="1" noChangeArrowheads="1"/>
          </p:cNvSpPr>
          <p:nvPr>
            <p:ph type="ftr" sz="quarter" idx="11"/>
          </p:nvPr>
        </p:nvSpPr>
        <p:spPr bwMode="auto">
          <a:xfrm>
            <a:off x="3581400" y="6248400"/>
            <a:ext cx="28956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ctr">
              <a:defRPr sz="1400">
                <a:solidFill>
                  <a:srgbClr val="FFFFFF"/>
                </a:solidFill>
                <a:latin typeface="+mn-lt"/>
              </a:defRPr>
            </a:lvl1pPr>
          </a:lstStyle>
          <a:p>
            <a:pPr>
              <a:defRPr/>
            </a:pPr>
            <a:endParaRPr lang="en-US" altLang="zh-CN"/>
          </a:p>
        </p:txBody>
      </p:sp>
      <p:sp>
        <p:nvSpPr>
          <p:cNvPr id="38" name="Rectangle 38"/>
          <p:cNvSpPr>
            <a:spLocks noGrp="1" noChangeArrowheads="1"/>
          </p:cNvSpPr>
          <p:nvPr>
            <p:ph type="sldNum" sz="quarter" idx="12"/>
          </p:nvPr>
        </p:nvSpPr>
        <p:spPr bwMode="auto">
          <a:xfrm>
            <a:off x="70104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r">
              <a:defRPr sz="1400">
                <a:solidFill>
                  <a:srgbClr val="FFFFFF"/>
                </a:solidFill>
                <a:latin typeface="+mn-lt"/>
              </a:defRPr>
            </a:lvl1pPr>
          </a:lstStyle>
          <a:p>
            <a:pPr>
              <a:defRPr/>
            </a:pPr>
            <a:fld id="{923EF207-625F-4208-BE88-96098F771975}"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576" y="332656"/>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755576" y="1700808"/>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685800" cy="6854825"/>
            <a:chOff x="0" y="0"/>
            <a:chExt cx="684" cy="4318"/>
          </a:xfrm>
        </p:grpSpPr>
        <p:sp>
          <p:nvSpPr>
            <p:cNvPr id="307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zh-CN" altLang="en-US"/>
            </a:p>
          </p:txBody>
        </p:sp>
        <p:grpSp>
          <p:nvGrpSpPr>
            <p:cNvPr id="1064" name="Group 4"/>
            <p:cNvGrpSpPr>
              <a:grpSpLocks/>
            </p:cNvGrpSpPr>
            <p:nvPr/>
          </p:nvGrpSpPr>
          <p:grpSpPr bwMode="auto">
            <a:xfrm>
              <a:off x="48" y="102"/>
              <a:ext cx="96" cy="4128"/>
              <a:chOff x="48" y="102"/>
              <a:chExt cx="96" cy="4128"/>
            </a:xfrm>
          </p:grpSpPr>
          <p:sp>
            <p:nvSpPr>
              <p:cNvPr id="1065" name="Rectangle 5"/>
              <p:cNvSpPr>
                <a:spLocks noChangeArrowheads="1"/>
              </p:cNvSpPr>
              <p:nvPr/>
            </p:nvSpPr>
            <p:spPr bwMode="auto">
              <a:xfrm>
                <a:off x="48" y="1105"/>
                <a:ext cx="98"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66" name="Rectangle 6"/>
              <p:cNvSpPr>
                <a:spLocks noChangeArrowheads="1"/>
              </p:cNvSpPr>
              <p:nvPr/>
            </p:nvSpPr>
            <p:spPr bwMode="auto">
              <a:xfrm>
                <a:off x="48" y="1250"/>
                <a:ext cx="98"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67" name="Rectangle 7"/>
              <p:cNvSpPr>
                <a:spLocks noChangeArrowheads="1"/>
              </p:cNvSpPr>
              <p:nvPr/>
            </p:nvSpPr>
            <p:spPr bwMode="auto">
              <a:xfrm>
                <a:off x="48" y="1393"/>
                <a:ext cx="98"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68" name="Rectangle 8"/>
              <p:cNvSpPr>
                <a:spLocks noChangeArrowheads="1"/>
              </p:cNvSpPr>
              <p:nvPr/>
            </p:nvSpPr>
            <p:spPr bwMode="auto">
              <a:xfrm>
                <a:off x="48" y="1538"/>
                <a:ext cx="98"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69" name="Rectangle 9"/>
              <p:cNvSpPr>
                <a:spLocks noChangeArrowheads="1"/>
              </p:cNvSpPr>
              <p:nvPr/>
            </p:nvSpPr>
            <p:spPr bwMode="auto">
              <a:xfrm>
                <a:off x="48" y="1683"/>
                <a:ext cx="98" cy="95"/>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70" name="Rectangle 10"/>
              <p:cNvSpPr>
                <a:spLocks noChangeArrowheads="1"/>
              </p:cNvSpPr>
              <p:nvPr/>
            </p:nvSpPr>
            <p:spPr bwMode="auto">
              <a:xfrm>
                <a:off x="48" y="1826"/>
                <a:ext cx="98"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71" name="Rectangle 11"/>
              <p:cNvSpPr>
                <a:spLocks noChangeArrowheads="1"/>
              </p:cNvSpPr>
              <p:nvPr/>
            </p:nvSpPr>
            <p:spPr bwMode="auto">
              <a:xfrm>
                <a:off x="48" y="1971"/>
                <a:ext cx="98"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72" name="Rectangle 12"/>
              <p:cNvSpPr>
                <a:spLocks noChangeArrowheads="1"/>
              </p:cNvSpPr>
              <p:nvPr/>
            </p:nvSpPr>
            <p:spPr bwMode="auto">
              <a:xfrm>
                <a:off x="48" y="2115"/>
                <a:ext cx="98"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73" name="Rectangle 13"/>
              <p:cNvSpPr>
                <a:spLocks noChangeArrowheads="1"/>
              </p:cNvSpPr>
              <p:nvPr/>
            </p:nvSpPr>
            <p:spPr bwMode="auto">
              <a:xfrm>
                <a:off x="48" y="2259"/>
                <a:ext cx="98"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74" name="Rectangle 14"/>
              <p:cNvSpPr>
                <a:spLocks noChangeArrowheads="1"/>
              </p:cNvSpPr>
              <p:nvPr/>
            </p:nvSpPr>
            <p:spPr bwMode="auto">
              <a:xfrm>
                <a:off x="48" y="2403"/>
                <a:ext cx="98"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75" name="Rectangle 15"/>
              <p:cNvSpPr>
                <a:spLocks noChangeArrowheads="1"/>
              </p:cNvSpPr>
              <p:nvPr/>
            </p:nvSpPr>
            <p:spPr bwMode="auto">
              <a:xfrm>
                <a:off x="48" y="2548"/>
                <a:ext cx="98" cy="95"/>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76" name="Rectangle 16"/>
              <p:cNvSpPr>
                <a:spLocks noChangeArrowheads="1"/>
              </p:cNvSpPr>
              <p:nvPr/>
            </p:nvSpPr>
            <p:spPr bwMode="auto">
              <a:xfrm>
                <a:off x="48" y="2692"/>
                <a:ext cx="98"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77" name="Rectangle 17"/>
              <p:cNvSpPr>
                <a:spLocks noChangeArrowheads="1"/>
              </p:cNvSpPr>
              <p:nvPr/>
            </p:nvSpPr>
            <p:spPr bwMode="auto">
              <a:xfrm>
                <a:off x="48" y="2836"/>
                <a:ext cx="98"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78" name="Rectangle 18"/>
              <p:cNvSpPr>
                <a:spLocks noChangeArrowheads="1"/>
              </p:cNvSpPr>
              <p:nvPr/>
            </p:nvSpPr>
            <p:spPr bwMode="auto">
              <a:xfrm>
                <a:off x="48" y="2980"/>
                <a:ext cx="98"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79" name="Rectangle 19"/>
              <p:cNvSpPr>
                <a:spLocks noChangeArrowheads="1"/>
              </p:cNvSpPr>
              <p:nvPr/>
            </p:nvSpPr>
            <p:spPr bwMode="auto">
              <a:xfrm>
                <a:off x="48" y="3124"/>
                <a:ext cx="98"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80" name="Rectangle 20"/>
              <p:cNvSpPr>
                <a:spLocks noChangeArrowheads="1"/>
              </p:cNvSpPr>
              <p:nvPr/>
            </p:nvSpPr>
            <p:spPr bwMode="auto">
              <a:xfrm>
                <a:off x="48" y="3269"/>
                <a:ext cx="98" cy="95"/>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81" name="Rectangle 21"/>
              <p:cNvSpPr>
                <a:spLocks noChangeArrowheads="1"/>
              </p:cNvSpPr>
              <p:nvPr/>
            </p:nvSpPr>
            <p:spPr bwMode="auto">
              <a:xfrm>
                <a:off x="48" y="3412"/>
                <a:ext cx="98"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82" name="Rectangle 22"/>
              <p:cNvSpPr>
                <a:spLocks noChangeArrowheads="1"/>
              </p:cNvSpPr>
              <p:nvPr/>
            </p:nvSpPr>
            <p:spPr bwMode="auto">
              <a:xfrm>
                <a:off x="48" y="3557"/>
                <a:ext cx="98"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83" name="Rectangle 23"/>
              <p:cNvSpPr>
                <a:spLocks noChangeArrowheads="1"/>
              </p:cNvSpPr>
              <p:nvPr/>
            </p:nvSpPr>
            <p:spPr bwMode="auto">
              <a:xfrm>
                <a:off x="48" y="3702"/>
                <a:ext cx="98" cy="95"/>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84" name="Rectangle 24"/>
              <p:cNvSpPr>
                <a:spLocks noChangeArrowheads="1"/>
              </p:cNvSpPr>
              <p:nvPr/>
            </p:nvSpPr>
            <p:spPr bwMode="auto">
              <a:xfrm>
                <a:off x="48" y="3845"/>
                <a:ext cx="98"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85" name="Rectangle 25"/>
              <p:cNvSpPr>
                <a:spLocks noChangeArrowheads="1"/>
              </p:cNvSpPr>
              <p:nvPr/>
            </p:nvSpPr>
            <p:spPr bwMode="auto">
              <a:xfrm>
                <a:off x="48" y="3990"/>
                <a:ext cx="98"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86" name="Rectangle 26"/>
              <p:cNvSpPr>
                <a:spLocks noChangeArrowheads="1"/>
              </p:cNvSpPr>
              <p:nvPr/>
            </p:nvSpPr>
            <p:spPr bwMode="auto">
              <a:xfrm>
                <a:off x="48" y="4133"/>
                <a:ext cx="98"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87" name="Rectangle 27"/>
              <p:cNvSpPr>
                <a:spLocks noChangeArrowheads="1"/>
              </p:cNvSpPr>
              <p:nvPr/>
            </p:nvSpPr>
            <p:spPr bwMode="auto">
              <a:xfrm>
                <a:off x="48" y="102"/>
                <a:ext cx="98"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88" name="Rectangle 28"/>
              <p:cNvSpPr>
                <a:spLocks noChangeArrowheads="1"/>
              </p:cNvSpPr>
              <p:nvPr/>
            </p:nvSpPr>
            <p:spPr bwMode="auto">
              <a:xfrm>
                <a:off x="48" y="246"/>
                <a:ext cx="98"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89" name="Rectangle 29"/>
              <p:cNvSpPr>
                <a:spLocks noChangeArrowheads="1"/>
              </p:cNvSpPr>
              <p:nvPr/>
            </p:nvSpPr>
            <p:spPr bwMode="auto">
              <a:xfrm>
                <a:off x="48" y="391"/>
                <a:ext cx="98"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90" name="Rectangle 30"/>
              <p:cNvSpPr>
                <a:spLocks noChangeArrowheads="1"/>
              </p:cNvSpPr>
              <p:nvPr/>
            </p:nvSpPr>
            <p:spPr bwMode="auto">
              <a:xfrm>
                <a:off x="48" y="535"/>
                <a:ext cx="98" cy="95"/>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91" name="Rectangle 31"/>
              <p:cNvSpPr>
                <a:spLocks noChangeArrowheads="1"/>
              </p:cNvSpPr>
              <p:nvPr/>
            </p:nvSpPr>
            <p:spPr bwMode="auto">
              <a:xfrm>
                <a:off x="48" y="679"/>
                <a:ext cx="98"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92" name="Rectangle 32"/>
              <p:cNvSpPr>
                <a:spLocks noChangeArrowheads="1"/>
              </p:cNvSpPr>
              <p:nvPr/>
            </p:nvSpPr>
            <p:spPr bwMode="auto">
              <a:xfrm>
                <a:off x="48" y="823"/>
                <a:ext cx="98"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93" name="Rectangle 33"/>
              <p:cNvSpPr>
                <a:spLocks noChangeArrowheads="1"/>
              </p:cNvSpPr>
              <p:nvPr/>
            </p:nvSpPr>
            <p:spPr bwMode="auto">
              <a:xfrm>
                <a:off x="48" y="968"/>
                <a:ext cx="98" cy="95"/>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grpSp>
      </p:grpSp>
      <p:grpSp>
        <p:nvGrpSpPr>
          <p:cNvPr id="1027" name="Group 34"/>
          <p:cNvGrpSpPr>
            <a:grpSpLocks/>
          </p:cNvGrpSpPr>
          <p:nvPr/>
        </p:nvGrpSpPr>
        <p:grpSpPr bwMode="auto">
          <a:xfrm>
            <a:off x="0" y="0"/>
            <a:ext cx="685800" cy="6854825"/>
            <a:chOff x="0" y="0"/>
            <a:chExt cx="684" cy="4318"/>
          </a:xfrm>
        </p:grpSpPr>
        <p:sp>
          <p:nvSpPr>
            <p:cNvPr id="3107" name="Rectangle 35"/>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zh-CN" altLang="en-US"/>
            </a:p>
          </p:txBody>
        </p:sp>
        <p:grpSp>
          <p:nvGrpSpPr>
            <p:cNvPr id="1033" name="Group 36"/>
            <p:cNvGrpSpPr>
              <a:grpSpLocks/>
            </p:cNvGrpSpPr>
            <p:nvPr/>
          </p:nvGrpSpPr>
          <p:grpSpPr bwMode="auto">
            <a:xfrm>
              <a:off x="48" y="102"/>
              <a:ext cx="96" cy="4128"/>
              <a:chOff x="48" y="102"/>
              <a:chExt cx="96" cy="4128"/>
            </a:xfrm>
          </p:grpSpPr>
          <p:sp>
            <p:nvSpPr>
              <p:cNvPr id="1034" name="Rectangle 37"/>
              <p:cNvSpPr>
                <a:spLocks noChangeArrowheads="1"/>
              </p:cNvSpPr>
              <p:nvPr/>
            </p:nvSpPr>
            <p:spPr bwMode="auto">
              <a:xfrm>
                <a:off x="48" y="1105"/>
                <a:ext cx="98"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35" name="Rectangle 38"/>
              <p:cNvSpPr>
                <a:spLocks noChangeArrowheads="1"/>
              </p:cNvSpPr>
              <p:nvPr/>
            </p:nvSpPr>
            <p:spPr bwMode="auto">
              <a:xfrm>
                <a:off x="48" y="1250"/>
                <a:ext cx="98"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36" name="Rectangle 39"/>
              <p:cNvSpPr>
                <a:spLocks noChangeArrowheads="1"/>
              </p:cNvSpPr>
              <p:nvPr/>
            </p:nvSpPr>
            <p:spPr bwMode="auto">
              <a:xfrm>
                <a:off x="48" y="1393"/>
                <a:ext cx="98"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37" name="Rectangle 40"/>
              <p:cNvSpPr>
                <a:spLocks noChangeArrowheads="1"/>
              </p:cNvSpPr>
              <p:nvPr/>
            </p:nvSpPr>
            <p:spPr bwMode="auto">
              <a:xfrm>
                <a:off x="48" y="1538"/>
                <a:ext cx="98"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38" name="Rectangle 41"/>
              <p:cNvSpPr>
                <a:spLocks noChangeArrowheads="1"/>
              </p:cNvSpPr>
              <p:nvPr/>
            </p:nvSpPr>
            <p:spPr bwMode="auto">
              <a:xfrm>
                <a:off x="48" y="1683"/>
                <a:ext cx="98" cy="95"/>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39" name="Rectangle 42"/>
              <p:cNvSpPr>
                <a:spLocks noChangeArrowheads="1"/>
              </p:cNvSpPr>
              <p:nvPr/>
            </p:nvSpPr>
            <p:spPr bwMode="auto">
              <a:xfrm>
                <a:off x="48" y="1826"/>
                <a:ext cx="98"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40" name="Rectangle 43"/>
              <p:cNvSpPr>
                <a:spLocks noChangeArrowheads="1"/>
              </p:cNvSpPr>
              <p:nvPr/>
            </p:nvSpPr>
            <p:spPr bwMode="auto">
              <a:xfrm>
                <a:off x="48" y="1971"/>
                <a:ext cx="98"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41" name="Rectangle 44"/>
              <p:cNvSpPr>
                <a:spLocks noChangeArrowheads="1"/>
              </p:cNvSpPr>
              <p:nvPr/>
            </p:nvSpPr>
            <p:spPr bwMode="auto">
              <a:xfrm>
                <a:off x="48" y="2115"/>
                <a:ext cx="98"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42" name="Rectangle 45"/>
              <p:cNvSpPr>
                <a:spLocks noChangeArrowheads="1"/>
              </p:cNvSpPr>
              <p:nvPr/>
            </p:nvSpPr>
            <p:spPr bwMode="auto">
              <a:xfrm>
                <a:off x="48" y="2259"/>
                <a:ext cx="98"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43" name="Rectangle 46"/>
              <p:cNvSpPr>
                <a:spLocks noChangeArrowheads="1"/>
              </p:cNvSpPr>
              <p:nvPr/>
            </p:nvSpPr>
            <p:spPr bwMode="auto">
              <a:xfrm>
                <a:off x="48" y="2403"/>
                <a:ext cx="98"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44" name="Rectangle 47"/>
              <p:cNvSpPr>
                <a:spLocks noChangeArrowheads="1"/>
              </p:cNvSpPr>
              <p:nvPr/>
            </p:nvSpPr>
            <p:spPr bwMode="auto">
              <a:xfrm>
                <a:off x="48" y="2548"/>
                <a:ext cx="98" cy="95"/>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45" name="Rectangle 48"/>
              <p:cNvSpPr>
                <a:spLocks noChangeArrowheads="1"/>
              </p:cNvSpPr>
              <p:nvPr/>
            </p:nvSpPr>
            <p:spPr bwMode="auto">
              <a:xfrm>
                <a:off x="48" y="2692"/>
                <a:ext cx="98"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46" name="Rectangle 49"/>
              <p:cNvSpPr>
                <a:spLocks noChangeArrowheads="1"/>
              </p:cNvSpPr>
              <p:nvPr/>
            </p:nvSpPr>
            <p:spPr bwMode="auto">
              <a:xfrm>
                <a:off x="48" y="2836"/>
                <a:ext cx="98"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47" name="Rectangle 50"/>
              <p:cNvSpPr>
                <a:spLocks noChangeArrowheads="1"/>
              </p:cNvSpPr>
              <p:nvPr/>
            </p:nvSpPr>
            <p:spPr bwMode="auto">
              <a:xfrm>
                <a:off x="48" y="2980"/>
                <a:ext cx="98"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48" name="Rectangle 51"/>
              <p:cNvSpPr>
                <a:spLocks noChangeArrowheads="1"/>
              </p:cNvSpPr>
              <p:nvPr/>
            </p:nvSpPr>
            <p:spPr bwMode="auto">
              <a:xfrm>
                <a:off x="48" y="3124"/>
                <a:ext cx="98"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49" name="Rectangle 52"/>
              <p:cNvSpPr>
                <a:spLocks noChangeArrowheads="1"/>
              </p:cNvSpPr>
              <p:nvPr/>
            </p:nvSpPr>
            <p:spPr bwMode="auto">
              <a:xfrm>
                <a:off x="48" y="3269"/>
                <a:ext cx="98" cy="95"/>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50" name="Rectangle 53"/>
              <p:cNvSpPr>
                <a:spLocks noChangeArrowheads="1"/>
              </p:cNvSpPr>
              <p:nvPr/>
            </p:nvSpPr>
            <p:spPr bwMode="auto">
              <a:xfrm>
                <a:off x="48" y="3412"/>
                <a:ext cx="98"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51" name="Rectangle 54"/>
              <p:cNvSpPr>
                <a:spLocks noChangeArrowheads="1"/>
              </p:cNvSpPr>
              <p:nvPr/>
            </p:nvSpPr>
            <p:spPr bwMode="auto">
              <a:xfrm>
                <a:off x="48" y="3557"/>
                <a:ext cx="98"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52" name="Rectangle 55"/>
              <p:cNvSpPr>
                <a:spLocks noChangeArrowheads="1"/>
              </p:cNvSpPr>
              <p:nvPr/>
            </p:nvSpPr>
            <p:spPr bwMode="auto">
              <a:xfrm>
                <a:off x="48" y="3702"/>
                <a:ext cx="98" cy="95"/>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53" name="Rectangle 56"/>
              <p:cNvSpPr>
                <a:spLocks noChangeArrowheads="1"/>
              </p:cNvSpPr>
              <p:nvPr/>
            </p:nvSpPr>
            <p:spPr bwMode="auto">
              <a:xfrm>
                <a:off x="48" y="3845"/>
                <a:ext cx="98"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54" name="Rectangle 57"/>
              <p:cNvSpPr>
                <a:spLocks noChangeArrowheads="1"/>
              </p:cNvSpPr>
              <p:nvPr/>
            </p:nvSpPr>
            <p:spPr bwMode="auto">
              <a:xfrm>
                <a:off x="48" y="3990"/>
                <a:ext cx="98"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55" name="Rectangle 58"/>
              <p:cNvSpPr>
                <a:spLocks noChangeArrowheads="1"/>
              </p:cNvSpPr>
              <p:nvPr/>
            </p:nvSpPr>
            <p:spPr bwMode="auto">
              <a:xfrm>
                <a:off x="48" y="4133"/>
                <a:ext cx="98"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56" name="Rectangle 59"/>
              <p:cNvSpPr>
                <a:spLocks noChangeArrowheads="1"/>
              </p:cNvSpPr>
              <p:nvPr/>
            </p:nvSpPr>
            <p:spPr bwMode="auto">
              <a:xfrm>
                <a:off x="48" y="102"/>
                <a:ext cx="98"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57" name="Rectangle 60"/>
              <p:cNvSpPr>
                <a:spLocks noChangeArrowheads="1"/>
              </p:cNvSpPr>
              <p:nvPr/>
            </p:nvSpPr>
            <p:spPr bwMode="auto">
              <a:xfrm>
                <a:off x="48" y="246"/>
                <a:ext cx="98"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58" name="Rectangle 61"/>
              <p:cNvSpPr>
                <a:spLocks noChangeArrowheads="1"/>
              </p:cNvSpPr>
              <p:nvPr/>
            </p:nvSpPr>
            <p:spPr bwMode="auto">
              <a:xfrm>
                <a:off x="48" y="391"/>
                <a:ext cx="98"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59" name="Rectangle 62"/>
              <p:cNvSpPr>
                <a:spLocks noChangeArrowheads="1"/>
              </p:cNvSpPr>
              <p:nvPr/>
            </p:nvSpPr>
            <p:spPr bwMode="auto">
              <a:xfrm>
                <a:off x="48" y="535"/>
                <a:ext cx="98" cy="95"/>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60" name="Rectangle 63"/>
              <p:cNvSpPr>
                <a:spLocks noChangeArrowheads="1"/>
              </p:cNvSpPr>
              <p:nvPr/>
            </p:nvSpPr>
            <p:spPr bwMode="auto">
              <a:xfrm>
                <a:off x="48" y="679"/>
                <a:ext cx="98" cy="96"/>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61" name="Rectangle 64"/>
              <p:cNvSpPr>
                <a:spLocks noChangeArrowheads="1"/>
              </p:cNvSpPr>
              <p:nvPr/>
            </p:nvSpPr>
            <p:spPr bwMode="auto">
              <a:xfrm>
                <a:off x="48" y="823"/>
                <a:ext cx="98" cy="97"/>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sp>
            <p:nvSpPr>
              <p:cNvPr id="1062" name="Rectangle 65"/>
              <p:cNvSpPr>
                <a:spLocks noChangeArrowheads="1"/>
              </p:cNvSpPr>
              <p:nvPr/>
            </p:nvSpPr>
            <p:spPr bwMode="auto">
              <a:xfrm>
                <a:off x="48" y="968"/>
                <a:ext cx="98" cy="95"/>
              </a:xfrm>
              <a:prstGeom prst="rect">
                <a:avLst/>
              </a:prstGeom>
              <a:solidFill>
                <a:schemeClr val="bg1">
                  <a:alpha val="50195"/>
                </a:schemeClr>
              </a:solidFill>
              <a:ln w="9525">
                <a:noFill/>
                <a:miter lim="800000"/>
                <a:headEnd/>
                <a:tailEnd/>
              </a:ln>
            </p:spPr>
            <p:txBody>
              <a:bodyPr wrap="none" anchor="ctr"/>
              <a:lstStyle/>
              <a:p>
                <a:pPr>
                  <a:defRPr/>
                </a:pPr>
                <a:endParaRPr lang="zh-CN" altLang="en-US"/>
              </a:p>
            </p:txBody>
          </p:sp>
        </p:grpSp>
      </p:grpSp>
      <p:sp>
        <p:nvSpPr>
          <p:cNvPr id="1029" name="Text Box 67"/>
          <p:cNvSpPr txBox="1">
            <a:spLocks noChangeArrowheads="1"/>
          </p:cNvSpPr>
          <p:nvPr/>
        </p:nvSpPr>
        <p:spPr bwMode="auto">
          <a:xfrm>
            <a:off x="0" y="1143000"/>
            <a:ext cx="533400" cy="366713"/>
          </a:xfrm>
          <a:prstGeom prst="rect">
            <a:avLst/>
          </a:prstGeom>
          <a:noFill/>
          <a:ln>
            <a:noFill/>
          </a:ln>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defRPr/>
            </a:pPr>
            <a:endParaRPr kumimoji="1" lang="zh-CN" altLang="zh-CN">
              <a:latin typeface="Times New Roman" pitchFamily="18" charset="0"/>
            </a:endParaRPr>
          </a:p>
        </p:txBody>
      </p:sp>
      <p:sp>
        <p:nvSpPr>
          <p:cNvPr id="1030" name="Text Box 68"/>
          <p:cNvSpPr txBox="1">
            <a:spLocks noChangeArrowheads="1"/>
          </p:cNvSpPr>
          <p:nvPr/>
        </p:nvSpPr>
        <p:spPr bwMode="auto">
          <a:xfrm>
            <a:off x="152400" y="1066800"/>
            <a:ext cx="381000" cy="4524315"/>
          </a:xfrm>
          <a:prstGeom prst="rect">
            <a:avLst/>
          </a:prstGeom>
          <a:noFill/>
          <a:ln>
            <a:noFill/>
          </a:ln>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defRPr/>
            </a:pPr>
            <a:r>
              <a:rPr kumimoji="1" lang="zh-CN" altLang="en-US" dirty="0">
                <a:solidFill>
                  <a:srgbClr val="33CCFF"/>
                </a:solidFill>
                <a:latin typeface="Times New Roman" pitchFamily="18" charset="0"/>
                <a:ea typeface="仿宋_GB2312" pitchFamily="49" charset="-122"/>
              </a:rPr>
              <a:t>东南大学专业技术职务晋升成果介绍</a:t>
            </a:r>
            <a:endParaRPr kumimoji="1" lang="en-US" altLang="zh-CN" dirty="0">
              <a:solidFill>
                <a:srgbClr val="33CCFF"/>
              </a:solidFill>
              <a:latin typeface="Times New Roman" pitchFamily="18" charset="0"/>
              <a:ea typeface="仿宋_GB2312" pitchFamily="49" charset="-122"/>
            </a:endParaRPr>
          </a:p>
        </p:txBody>
      </p:sp>
    </p:spTree>
  </p:cSld>
  <p:clrMap bg1="dk2" tx1="lt1" bg2="dk1" tx2="lt2" accent1="accent1" accent2="accent2" accent3="accent3" accent4="accent4" accent5="accent5" accent6="accent6" hlink="hlink" folHlink="folHlink"/>
  <p:sldLayoutIdLst>
    <p:sldLayoutId id="2147483778"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pitchFamily="18" charset="0"/>
          <a:ea typeface="宋体" pitchFamily="2" charset="-122"/>
        </a:defRPr>
      </a:lvl2pPr>
      <a:lvl3pPr algn="l" rtl="0" eaLnBrk="0" fontAlgn="base" hangingPunct="0">
        <a:spcBef>
          <a:spcPct val="0"/>
        </a:spcBef>
        <a:spcAft>
          <a:spcPct val="0"/>
        </a:spcAft>
        <a:defRPr kumimoji="1" sz="4400">
          <a:solidFill>
            <a:schemeClr val="tx2"/>
          </a:solidFill>
          <a:latin typeface="Times New Roman" pitchFamily="18" charset="0"/>
          <a:ea typeface="宋体" pitchFamily="2" charset="-122"/>
        </a:defRPr>
      </a:lvl3pPr>
      <a:lvl4pPr algn="l" rtl="0" eaLnBrk="0" fontAlgn="base" hangingPunct="0">
        <a:spcBef>
          <a:spcPct val="0"/>
        </a:spcBef>
        <a:spcAft>
          <a:spcPct val="0"/>
        </a:spcAft>
        <a:defRPr kumimoji="1" sz="4400">
          <a:solidFill>
            <a:schemeClr val="tx2"/>
          </a:solidFill>
          <a:latin typeface="Times New Roman" pitchFamily="18" charset="0"/>
          <a:ea typeface="宋体" pitchFamily="2" charset="-122"/>
        </a:defRPr>
      </a:lvl4pPr>
      <a:lvl5pPr algn="l" rtl="0" eaLnBrk="0" fontAlgn="base" hangingPunct="0">
        <a:spcBef>
          <a:spcPct val="0"/>
        </a:spcBef>
        <a:spcAft>
          <a:spcPct val="0"/>
        </a:spcAft>
        <a:defRPr kumimoji="1" sz="4400">
          <a:solidFill>
            <a:schemeClr val="tx2"/>
          </a:solidFill>
          <a:latin typeface="Times New Roman" pitchFamily="18" charset="0"/>
          <a:ea typeface="宋体" pitchFamily="2" charset="-122"/>
        </a:defRPr>
      </a:lvl5pPr>
      <a:lvl6pPr marL="457200" algn="l" rtl="0" fontAlgn="base">
        <a:spcBef>
          <a:spcPct val="0"/>
        </a:spcBef>
        <a:spcAft>
          <a:spcPct val="0"/>
        </a:spcAft>
        <a:defRPr kumimoji="1" sz="4400">
          <a:solidFill>
            <a:schemeClr val="tx2"/>
          </a:solidFill>
          <a:latin typeface="Times New Roman" pitchFamily="18" charset="0"/>
          <a:ea typeface="宋体" pitchFamily="2" charset="-122"/>
        </a:defRPr>
      </a:lvl6pPr>
      <a:lvl7pPr marL="914400" algn="l" rtl="0" fontAlgn="base">
        <a:spcBef>
          <a:spcPct val="0"/>
        </a:spcBef>
        <a:spcAft>
          <a:spcPct val="0"/>
        </a:spcAft>
        <a:defRPr kumimoji="1" sz="4400">
          <a:solidFill>
            <a:schemeClr val="tx2"/>
          </a:solidFill>
          <a:latin typeface="Times New Roman" pitchFamily="18" charset="0"/>
          <a:ea typeface="宋体" pitchFamily="2" charset="-122"/>
        </a:defRPr>
      </a:lvl7pPr>
      <a:lvl8pPr marL="1371600" algn="l" rtl="0" fontAlgn="base">
        <a:spcBef>
          <a:spcPct val="0"/>
        </a:spcBef>
        <a:spcAft>
          <a:spcPct val="0"/>
        </a:spcAft>
        <a:defRPr kumimoji="1" sz="4400">
          <a:solidFill>
            <a:schemeClr val="tx2"/>
          </a:solidFill>
          <a:latin typeface="Times New Roman" pitchFamily="18" charset="0"/>
          <a:ea typeface="宋体" pitchFamily="2" charset="-122"/>
        </a:defRPr>
      </a:lvl8pPr>
      <a:lvl9pPr marL="1828800" algn="l" rtl="0" fontAlgn="base">
        <a:spcBef>
          <a:spcPct val="0"/>
        </a:spcBef>
        <a:spcAft>
          <a:spcPct val="0"/>
        </a:spcAft>
        <a:defRPr kumimoji="1" sz="4400">
          <a:solidFill>
            <a:schemeClr val="tx2"/>
          </a:solidFill>
          <a:latin typeface="Times New Roman" pitchFamily="18" charset="0"/>
          <a:ea typeface="宋体" pitchFamily="2" charset="-122"/>
        </a:defRPr>
      </a:lvl9pPr>
    </p:titleStyle>
    <p:bodyStyle>
      <a:lvl1pPr marL="342900" indent="-342900" algn="l" rtl="0" eaLnBrk="0" fontAlgn="base" hangingPunct="0">
        <a:spcBef>
          <a:spcPct val="20000"/>
        </a:spcBef>
        <a:spcAft>
          <a:spcPct val="0"/>
        </a:spcAft>
        <a:buClr>
          <a:schemeClr val="tx2"/>
        </a:buClr>
        <a:buSzPct val="75000"/>
        <a:buFont typeface="Wingdings"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itchFamily="2" charset="2"/>
        <a:buChar char="u"/>
        <a:defRPr kumimoji="1" sz="32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kumimoji="1" sz="32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tx1"/>
        </a:buClr>
        <a:buSzPct val="100000"/>
        <a:buChar char="•"/>
        <a:defRPr kumimoji="1" sz="32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tx1"/>
        </a:buClr>
        <a:buSzPct val="100000"/>
        <a:buChar char="–"/>
        <a:defRPr kumimoji="1" sz="32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tx1"/>
        </a:buClr>
        <a:buSzPct val="100000"/>
        <a:buChar char="–"/>
        <a:defRPr kumimoji="1" sz="32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tx1"/>
        </a:buClr>
        <a:buSzPct val="100000"/>
        <a:buChar char="–"/>
        <a:defRPr kumimoji="1" sz="32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tx1"/>
        </a:buClr>
        <a:buSzPct val="100000"/>
        <a:buChar char="–"/>
        <a:defRPr kumimoji="1" sz="32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tx1"/>
        </a:buClr>
        <a:buSzPct val="100000"/>
        <a:buChar char="–"/>
        <a:defRPr kumimoji="1" sz="3200">
          <a:solidFill>
            <a:schemeClr val="tx1"/>
          </a:solidFill>
          <a:effectLst>
            <a:outerShdw blurRad="38100" dist="38100" dir="2700000" algn="tl">
              <a:srgbClr val="000000"/>
            </a:outerShdw>
          </a:effectLst>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1696980" y="5589240"/>
            <a:ext cx="6565900" cy="645867"/>
          </a:xfrm>
          <a:ln>
            <a:miter lim="800000"/>
            <a:headEnd/>
            <a:tailEnd/>
          </a:ln>
        </p:spPr>
        <p:txBody>
          <a:bodyPr vert="horz" wrap="square" lIns="91440" tIns="45720" rIns="91440" bIns="45720" numCol="1" anchor="t" anchorCtr="0" compatLnSpc="1">
            <a:prstTxWarp prst="textNoShape">
              <a:avLst/>
            </a:prstTxWarp>
          </a:bodyPr>
          <a:lstStyle/>
          <a:p>
            <a:pPr algn="ctr" eaLnBrk="1" hangingPunct="1">
              <a:defRPr/>
            </a:pPr>
            <a:r>
              <a:rPr kumimoji="0" lang="zh-CN" altLang="en-US" sz="3200" b="1" dirty="0">
                <a:solidFill>
                  <a:schemeClr val="tx1"/>
                </a:solidFill>
                <a:effectLst>
                  <a:outerShdw blurRad="38100" dist="38100" dir="2700000" algn="tl">
                    <a:srgbClr val="000000"/>
                  </a:outerShdw>
                </a:effectLst>
                <a:latin typeface="黑体" pitchFamily="2" charset="-122"/>
                <a:ea typeface="黑体" pitchFamily="2" charset="-122"/>
              </a:rPr>
              <a:t>网络空间安全学院</a:t>
            </a:r>
            <a:br>
              <a:rPr kumimoji="0" lang="zh-CN" altLang="en-US" sz="3200" b="1" dirty="0">
                <a:solidFill>
                  <a:schemeClr val="tx1"/>
                </a:solidFill>
                <a:effectLst>
                  <a:outerShdw blurRad="38100" dist="38100" dir="2700000" algn="tl">
                    <a:srgbClr val="000000"/>
                  </a:outerShdw>
                </a:effectLst>
                <a:latin typeface="黑体" pitchFamily="2" charset="-122"/>
                <a:ea typeface="黑体" pitchFamily="2" charset="-122"/>
              </a:rPr>
            </a:br>
            <a:endParaRPr lang="zh-CN" altLang="en-US" sz="3200" b="1" dirty="0">
              <a:solidFill>
                <a:schemeClr val="tx1"/>
              </a:solidFill>
              <a:latin typeface="黑体" pitchFamily="2" charset="-122"/>
              <a:ea typeface="黑体" pitchFamily="2" charset="-122"/>
            </a:endParaRPr>
          </a:p>
        </p:txBody>
      </p:sp>
      <p:sp>
        <p:nvSpPr>
          <p:cNvPr id="3075" name="Rectangle 3"/>
          <p:cNvSpPr>
            <a:spLocks noGrp="1" noChangeArrowheads="1"/>
          </p:cNvSpPr>
          <p:nvPr>
            <p:ph type="body" idx="1"/>
          </p:nvPr>
        </p:nvSpPr>
        <p:spPr bwMode="auto">
          <a:xfrm>
            <a:off x="3203848" y="3140968"/>
            <a:ext cx="3397548" cy="685800"/>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buFont typeface="Wingdings" pitchFamily="2" charset="2"/>
              <a:buNone/>
            </a:pPr>
            <a:r>
              <a:rPr kumimoji="0" lang="zh-CN" altLang="en-US" sz="4000" dirty="0">
                <a:solidFill>
                  <a:srgbClr val="FFCC00"/>
                </a:solidFill>
                <a:effectLst/>
                <a:ea typeface="黑体" pitchFamily="2" charset="-122"/>
              </a:rPr>
              <a:t>姓名：米思娅</a:t>
            </a:r>
          </a:p>
        </p:txBody>
      </p:sp>
      <p:sp>
        <p:nvSpPr>
          <p:cNvPr id="3076" name="Text Box 4"/>
          <p:cNvSpPr txBox="1">
            <a:spLocks noChangeArrowheads="1"/>
          </p:cNvSpPr>
          <p:nvPr/>
        </p:nvSpPr>
        <p:spPr bwMode="auto">
          <a:xfrm>
            <a:off x="754063" y="1557338"/>
            <a:ext cx="8389937" cy="616195"/>
          </a:xfrm>
          <a:prstGeom prst="rect">
            <a:avLst/>
          </a:prstGeom>
          <a:noFill/>
          <a:ln w="9525" algn="ctr">
            <a:noFill/>
            <a:miter lim="800000"/>
            <a:headEnd/>
            <a:tailEnd/>
          </a:ln>
        </p:spPr>
        <p:txBody>
          <a:bodyPr lIns="92075" tIns="46038" rIns="92075" bIns="46038">
            <a:spAutoFit/>
          </a:bodyPr>
          <a:lstStyle/>
          <a:p>
            <a:pPr algn="ctr">
              <a:spcBef>
                <a:spcPct val="50000"/>
              </a:spcBef>
            </a:pPr>
            <a:r>
              <a:rPr kumimoji="1" lang="zh-CN" altLang="en-US" sz="3400" b="1" dirty="0">
                <a:latin typeface="黑体" pitchFamily="2" charset="-122"/>
                <a:ea typeface="黑体" pitchFamily="2" charset="-122"/>
              </a:rPr>
              <a:t>教学科研岗 副教授 申报</a:t>
            </a:r>
            <a:endParaRPr kumimoji="1" lang="en-US" altLang="zh-CN" sz="3400" b="1" dirty="0">
              <a:latin typeface="黑体" pitchFamily="2" charset="-122"/>
              <a:ea typeface="黑体" pitchFamily="2" charset="-122"/>
            </a:endParaRPr>
          </a:p>
        </p:txBody>
      </p:sp>
      <p:sp>
        <p:nvSpPr>
          <p:cNvPr id="5" name="Rectangle 2"/>
          <p:cNvSpPr txBox="1">
            <a:spLocks noChangeArrowheads="1"/>
          </p:cNvSpPr>
          <p:nvPr/>
        </p:nvSpPr>
        <p:spPr bwMode="auto">
          <a:xfrm>
            <a:off x="1666081" y="4174717"/>
            <a:ext cx="6565900" cy="645867"/>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pitchFamily="18" charset="0"/>
                <a:ea typeface="宋体" pitchFamily="2" charset="-122"/>
              </a:defRPr>
            </a:lvl2pPr>
            <a:lvl3pPr algn="l" rtl="0" eaLnBrk="0" fontAlgn="base" hangingPunct="0">
              <a:spcBef>
                <a:spcPct val="0"/>
              </a:spcBef>
              <a:spcAft>
                <a:spcPct val="0"/>
              </a:spcAft>
              <a:defRPr kumimoji="1" sz="4400">
                <a:solidFill>
                  <a:schemeClr val="tx2"/>
                </a:solidFill>
                <a:latin typeface="Times New Roman" pitchFamily="18" charset="0"/>
                <a:ea typeface="宋体" pitchFamily="2" charset="-122"/>
              </a:defRPr>
            </a:lvl3pPr>
            <a:lvl4pPr algn="l" rtl="0" eaLnBrk="0" fontAlgn="base" hangingPunct="0">
              <a:spcBef>
                <a:spcPct val="0"/>
              </a:spcBef>
              <a:spcAft>
                <a:spcPct val="0"/>
              </a:spcAft>
              <a:defRPr kumimoji="1" sz="4400">
                <a:solidFill>
                  <a:schemeClr val="tx2"/>
                </a:solidFill>
                <a:latin typeface="Times New Roman" pitchFamily="18" charset="0"/>
                <a:ea typeface="宋体" pitchFamily="2" charset="-122"/>
              </a:defRPr>
            </a:lvl4pPr>
            <a:lvl5pPr algn="l" rtl="0" eaLnBrk="0" fontAlgn="base" hangingPunct="0">
              <a:spcBef>
                <a:spcPct val="0"/>
              </a:spcBef>
              <a:spcAft>
                <a:spcPct val="0"/>
              </a:spcAft>
              <a:defRPr kumimoji="1" sz="4400">
                <a:solidFill>
                  <a:schemeClr val="tx2"/>
                </a:solidFill>
                <a:latin typeface="Times New Roman" pitchFamily="18" charset="0"/>
                <a:ea typeface="宋体" pitchFamily="2" charset="-122"/>
              </a:defRPr>
            </a:lvl5pPr>
            <a:lvl6pPr marL="457200" algn="l" rtl="0" fontAlgn="base">
              <a:spcBef>
                <a:spcPct val="0"/>
              </a:spcBef>
              <a:spcAft>
                <a:spcPct val="0"/>
              </a:spcAft>
              <a:defRPr kumimoji="1" sz="4400">
                <a:solidFill>
                  <a:schemeClr val="tx2"/>
                </a:solidFill>
                <a:latin typeface="Times New Roman" pitchFamily="18" charset="0"/>
                <a:ea typeface="宋体" pitchFamily="2" charset="-122"/>
              </a:defRPr>
            </a:lvl6pPr>
            <a:lvl7pPr marL="914400" algn="l" rtl="0" fontAlgn="base">
              <a:spcBef>
                <a:spcPct val="0"/>
              </a:spcBef>
              <a:spcAft>
                <a:spcPct val="0"/>
              </a:spcAft>
              <a:defRPr kumimoji="1" sz="4400">
                <a:solidFill>
                  <a:schemeClr val="tx2"/>
                </a:solidFill>
                <a:latin typeface="Times New Roman" pitchFamily="18" charset="0"/>
                <a:ea typeface="宋体" pitchFamily="2" charset="-122"/>
              </a:defRPr>
            </a:lvl7pPr>
            <a:lvl8pPr marL="1371600" algn="l" rtl="0" fontAlgn="base">
              <a:spcBef>
                <a:spcPct val="0"/>
              </a:spcBef>
              <a:spcAft>
                <a:spcPct val="0"/>
              </a:spcAft>
              <a:defRPr kumimoji="1" sz="4400">
                <a:solidFill>
                  <a:schemeClr val="tx2"/>
                </a:solidFill>
                <a:latin typeface="Times New Roman" pitchFamily="18" charset="0"/>
                <a:ea typeface="宋体" pitchFamily="2" charset="-122"/>
              </a:defRPr>
            </a:lvl8pPr>
            <a:lvl9pPr marL="1828800" algn="l" rtl="0" fontAlgn="base">
              <a:spcBef>
                <a:spcPct val="0"/>
              </a:spcBef>
              <a:spcAft>
                <a:spcPct val="0"/>
              </a:spcAft>
              <a:defRPr kumimoji="1" sz="4400">
                <a:solidFill>
                  <a:schemeClr val="tx2"/>
                </a:solidFill>
                <a:latin typeface="Times New Roman" pitchFamily="18" charset="0"/>
                <a:ea typeface="宋体" pitchFamily="2" charset="-122"/>
              </a:defRPr>
            </a:lvl9pPr>
          </a:lstStyle>
          <a:p>
            <a:pPr algn="ctr" eaLnBrk="1" hangingPunct="1">
              <a:defRPr/>
            </a:pPr>
            <a:r>
              <a:rPr kumimoji="0" lang="zh-CN" altLang="en-US" sz="3200" b="1" kern="0" dirty="0">
                <a:solidFill>
                  <a:schemeClr val="tx1"/>
                </a:solidFill>
                <a:effectLst>
                  <a:outerShdw blurRad="38100" dist="38100" dir="2700000" algn="tl">
                    <a:srgbClr val="000000"/>
                  </a:outerShdw>
                </a:effectLst>
                <a:latin typeface="黑体" pitchFamily="2" charset="-122"/>
                <a:ea typeface="黑体" pitchFamily="2" charset="-122"/>
              </a:rPr>
              <a:t>研究方向：网络空间安全</a:t>
            </a:r>
            <a:br>
              <a:rPr kumimoji="0" lang="zh-CN" altLang="en-US" sz="3200" b="1" kern="0" dirty="0">
                <a:solidFill>
                  <a:schemeClr val="tx1"/>
                </a:solidFill>
                <a:effectLst>
                  <a:outerShdw blurRad="38100" dist="38100" dir="2700000" algn="tl">
                    <a:srgbClr val="000000"/>
                  </a:outerShdw>
                </a:effectLst>
                <a:latin typeface="黑体" pitchFamily="2" charset="-122"/>
                <a:ea typeface="黑体" pitchFamily="2" charset="-122"/>
              </a:rPr>
            </a:br>
            <a:endParaRPr lang="zh-CN" altLang="en-US" sz="3200" b="1" kern="0" dirty="0">
              <a:solidFill>
                <a:schemeClr val="tx1"/>
              </a:solidFill>
              <a:latin typeface="黑体" pitchFamily="2" charset="-122"/>
              <a:ea typeface="黑体"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a:extLst>
              <a:ext uri="{FF2B5EF4-FFF2-40B4-BE49-F238E27FC236}">
                <a16:creationId xmlns:a16="http://schemas.microsoft.com/office/drawing/2014/main" id="{A96C2C82-4C4C-4955-B738-69EC766C0F86}"/>
              </a:ext>
            </a:extLst>
          </p:cNvPr>
          <p:cNvSpPr txBox="1">
            <a:spLocks noChangeArrowheads="1"/>
          </p:cNvSpPr>
          <p:nvPr/>
        </p:nvSpPr>
        <p:spPr bwMode="auto">
          <a:xfrm>
            <a:off x="827088" y="260350"/>
            <a:ext cx="6913562" cy="466725"/>
          </a:xfrm>
          <a:prstGeom prst="rect">
            <a:avLst/>
          </a:prstGeom>
          <a:noFill/>
          <a:ln w="9525">
            <a:solidFill>
              <a:schemeClr val="tx2"/>
            </a:solidFill>
            <a:miter lim="800000"/>
            <a:headEnd/>
            <a:tailEnd/>
          </a:ln>
          <a:effectLst/>
        </p:spPr>
        <p:txBody>
          <a:bodyPr>
            <a:spAutoFit/>
          </a:bodyPr>
          <a:lstStyle/>
          <a:p>
            <a:pPr eaLnBrk="1" hangingPunct="1">
              <a:spcBef>
                <a:spcPct val="50000"/>
              </a:spcBef>
              <a:defRPr/>
            </a:pPr>
            <a:r>
              <a:rPr lang="zh-CN" altLang="en-US" sz="2400" dirty="0">
                <a:solidFill>
                  <a:srgbClr val="FFCC00"/>
                </a:solidFill>
                <a:latin typeface="Times New Roman" pitchFamily="18" charset="0"/>
              </a:rPr>
              <a:t>米思娅</a:t>
            </a:r>
            <a:r>
              <a:rPr lang="en-US" altLang="zh-CN" sz="2400" dirty="0">
                <a:solidFill>
                  <a:srgbClr val="FFCC00"/>
                </a:solidFill>
                <a:latin typeface="Times New Roman" pitchFamily="18" charset="0"/>
              </a:rPr>
              <a:t>    </a:t>
            </a:r>
            <a:r>
              <a:rPr lang="zh-CN" altLang="en-US" sz="2400" dirty="0">
                <a:solidFill>
                  <a:srgbClr val="FFCC00"/>
                </a:solidFill>
                <a:latin typeface="Times New Roman" pitchFamily="18" charset="0"/>
              </a:rPr>
              <a:t>网络空间安全学院</a:t>
            </a:r>
            <a:r>
              <a:rPr lang="zh-CN" altLang="en-US" sz="2400" b="1" dirty="0">
                <a:effectLst>
                  <a:outerShdw blurRad="38100" dist="38100" dir="2700000" algn="tl">
                    <a:srgbClr val="000000"/>
                  </a:outerShdw>
                </a:effectLst>
                <a:latin typeface="Times New Roman" pitchFamily="18" charset="0"/>
              </a:rPr>
              <a:t>             简     历</a:t>
            </a:r>
          </a:p>
        </p:txBody>
      </p:sp>
      <p:sp>
        <p:nvSpPr>
          <p:cNvPr id="5123" name="Text Box 4">
            <a:extLst>
              <a:ext uri="{FF2B5EF4-FFF2-40B4-BE49-F238E27FC236}">
                <a16:creationId xmlns:a16="http://schemas.microsoft.com/office/drawing/2014/main" id="{3ACA2FE6-010C-4E22-A054-B7A0B3484E67}"/>
              </a:ext>
            </a:extLst>
          </p:cNvPr>
          <p:cNvSpPr txBox="1">
            <a:spLocks noChangeArrowheads="1"/>
          </p:cNvSpPr>
          <p:nvPr/>
        </p:nvSpPr>
        <p:spPr bwMode="auto">
          <a:xfrm>
            <a:off x="827088" y="1300163"/>
            <a:ext cx="8137525" cy="3822585"/>
          </a:xfrm>
          <a:prstGeom prst="rect">
            <a:avLst/>
          </a:prstGeom>
          <a:noFill/>
          <a:ln>
            <a:noFill/>
          </a:ln>
          <a:effectLst>
            <a:outerShdw dist="35921" dir="2700000" sy="50000" kx="2115830" algn="bl" rotWithShape="0">
              <a:srgbClr val="C0C0C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tabLst>
                <a:tab pos="2147888" algn="l"/>
              </a:tabLst>
              <a:defRPr>
                <a:solidFill>
                  <a:schemeClr val="tx1"/>
                </a:solidFill>
                <a:latin typeface="Arial" panose="020B0604020202020204" pitchFamily="34" charset="0"/>
                <a:ea typeface="宋体" panose="02010600030101010101" pitchFamily="2" charset="-122"/>
              </a:defRPr>
            </a:lvl1pPr>
            <a:lvl2pPr marL="742950" indent="-285750">
              <a:tabLst>
                <a:tab pos="2147888" algn="l"/>
              </a:tabLst>
              <a:defRPr>
                <a:solidFill>
                  <a:schemeClr val="tx1"/>
                </a:solidFill>
                <a:latin typeface="Arial" panose="020B0604020202020204" pitchFamily="34" charset="0"/>
                <a:ea typeface="宋体" panose="02010600030101010101" pitchFamily="2" charset="-122"/>
              </a:defRPr>
            </a:lvl2pPr>
            <a:lvl3pPr marL="1143000" indent="-228600">
              <a:tabLst>
                <a:tab pos="2147888" algn="l"/>
              </a:tabLst>
              <a:defRPr>
                <a:solidFill>
                  <a:schemeClr val="tx1"/>
                </a:solidFill>
                <a:latin typeface="Arial" panose="020B0604020202020204" pitchFamily="34" charset="0"/>
                <a:ea typeface="宋体" panose="02010600030101010101" pitchFamily="2" charset="-122"/>
              </a:defRPr>
            </a:lvl3pPr>
            <a:lvl4pPr marL="1600200" indent="-228600">
              <a:tabLst>
                <a:tab pos="2147888" algn="l"/>
              </a:tabLst>
              <a:defRPr>
                <a:solidFill>
                  <a:schemeClr val="tx1"/>
                </a:solidFill>
                <a:latin typeface="Arial" panose="020B0604020202020204" pitchFamily="34" charset="0"/>
                <a:ea typeface="宋体" panose="02010600030101010101" pitchFamily="2" charset="-122"/>
              </a:defRPr>
            </a:lvl4pPr>
            <a:lvl5pPr marL="2057400" indent="-228600">
              <a:tabLst>
                <a:tab pos="2147888" algn="l"/>
              </a:tabLst>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tabLst>
                <a:tab pos="2147888" algn="l"/>
              </a:tabLs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tabLst>
                <a:tab pos="2147888" algn="l"/>
              </a:tabLs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tabLst>
                <a:tab pos="2147888" algn="l"/>
              </a:tabLs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tabLst>
                <a:tab pos="2147888" algn="l"/>
              </a:tabLst>
              <a:defRPr>
                <a:solidFill>
                  <a:schemeClr val="tx1"/>
                </a:solidFill>
                <a:latin typeface="Arial" panose="020B0604020202020204" pitchFamily="34" charset="0"/>
                <a:ea typeface="宋体" panose="02010600030101010101" pitchFamily="2" charset="-122"/>
              </a:defRPr>
            </a:lvl9pPr>
          </a:lstStyle>
          <a:p>
            <a:pPr>
              <a:spcBef>
                <a:spcPct val="30000"/>
              </a:spcBef>
            </a:pPr>
            <a:r>
              <a:rPr kumimoji="1" lang="zh-CN" altLang="en-US" sz="2400" b="1" dirty="0">
                <a:latin typeface="华文宋体" panose="02010600040101010101" pitchFamily="2" charset="-122"/>
                <a:ea typeface="华文宋体" panose="02010600040101010101" pitchFamily="2" charset="-122"/>
                <a:sym typeface="Symbol" panose="05050102010706020507" pitchFamily="18" charset="2"/>
              </a:rPr>
              <a:t>教育经历</a:t>
            </a:r>
            <a:endParaRPr kumimoji="1" lang="en-US" altLang="zh-CN" sz="2400" b="1" dirty="0">
              <a:latin typeface="华文宋体" panose="02010600040101010101" pitchFamily="2" charset="-122"/>
              <a:ea typeface="华文宋体" panose="02010600040101010101" pitchFamily="2" charset="-122"/>
            </a:endParaRPr>
          </a:p>
          <a:p>
            <a:pPr>
              <a:spcBef>
                <a:spcPct val="30000"/>
              </a:spcBef>
            </a:pPr>
            <a:r>
              <a:rPr kumimoji="1" lang="en-US" altLang="zh-CN" sz="2400" b="1" dirty="0">
                <a:latin typeface="华文宋体" panose="02010600040101010101" pitchFamily="2" charset="-122"/>
                <a:ea typeface="华文宋体" panose="02010600040101010101" pitchFamily="2" charset="-122"/>
              </a:rPr>
              <a:t>2006~ 2010    </a:t>
            </a:r>
            <a:r>
              <a:rPr kumimoji="1" lang="zh-CN" altLang="en-US" sz="2400" b="1" dirty="0">
                <a:latin typeface="华文宋体" panose="02010600040101010101" pitchFamily="2" charset="-122"/>
                <a:ea typeface="华文宋体" panose="02010600040101010101" pitchFamily="2" charset="-122"/>
              </a:rPr>
              <a:t>　</a:t>
            </a:r>
            <a:r>
              <a:rPr kumimoji="1" lang="en-US" altLang="zh-CN" sz="2400" b="1" dirty="0">
                <a:latin typeface="华文宋体" panose="02010600040101010101" pitchFamily="2" charset="-122"/>
                <a:ea typeface="华文宋体" panose="02010600040101010101" pitchFamily="2" charset="-122"/>
              </a:rPr>
              <a:t>	</a:t>
            </a:r>
            <a:r>
              <a:rPr kumimoji="1" lang="zh-CN" altLang="en-US" sz="2400" b="1" dirty="0">
                <a:latin typeface="华文宋体" panose="02010600040101010101" pitchFamily="2" charset="-122"/>
                <a:ea typeface="华文宋体" panose="02010600040101010101" pitchFamily="2" charset="-122"/>
                <a:sym typeface="Symbol" panose="05050102010706020507" pitchFamily="18" charset="2"/>
              </a:rPr>
              <a:t>北京邮电大学，中国                  本科</a:t>
            </a:r>
            <a:endParaRPr kumimoji="1" lang="en-US" altLang="zh-CN" sz="2400" b="1" dirty="0">
              <a:latin typeface="华文宋体" panose="02010600040101010101" pitchFamily="2" charset="-122"/>
              <a:ea typeface="华文宋体" panose="02010600040101010101" pitchFamily="2" charset="-122"/>
              <a:sym typeface="Symbol" panose="05050102010706020507" pitchFamily="18" charset="2"/>
            </a:endParaRPr>
          </a:p>
          <a:p>
            <a:pPr>
              <a:spcBef>
                <a:spcPct val="30000"/>
              </a:spcBef>
            </a:pPr>
            <a:r>
              <a:rPr kumimoji="1" lang="en-US" altLang="zh-CN" sz="2400" b="1" dirty="0">
                <a:latin typeface="华文宋体" panose="02010600040101010101" pitchFamily="2" charset="-122"/>
                <a:ea typeface="华文宋体" panose="02010600040101010101" pitchFamily="2" charset="-122"/>
              </a:rPr>
              <a:t>2010 ~ 2012    </a:t>
            </a:r>
            <a:r>
              <a:rPr kumimoji="1" lang="zh-CN" altLang="en-US" sz="2400" b="1" dirty="0">
                <a:latin typeface="华文宋体" panose="02010600040101010101" pitchFamily="2" charset="-122"/>
                <a:ea typeface="华文宋体" panose="02010600040101010101" pitchFamily="2" charset="-122"/>
              </a:rPr>
              <a:t>　</a:t>
            </a:r>
            <a:r>
              <a:rPr kumimoji="1" lang="en-US" altLang="zh-CN" sz="2400" b="1" dirty="0">
                <a:latin typeface="华文宋体" panose="02010600040101010101" pitchFamily="2" charset="-122"/>
                <a:ea typeface="华文宋体" panose="02010600040101010101" pitchFamily="2" charset="-122"/>
              </a:rPr>
              <a:t>	</a:t>
            </a:r>
            <a:r>
              <a:rPr kumimoji="1" lang="zh-CN" altLang="en-US" sz="2400" b="1" dirty="0">
                <a:latin typeface="华文宋体" panose="02010600040101010101" pitchFamily="2" charset="-122"/>
                <a:ea typeface="华文宋体" panose="02010600040101010101" pitchFamily="2" charset="-122"/>
                <a:sym typeface="Symbol" panose="05050102010706020507" pitchFamily="18" charset="2"/>
              </a:rPr>
              <a:t>新加坡南洋理工大学，新加坡  硕士研究生</a:t>
            </a:r>
            <a:endParaRPr kumimoji="1" lang="zh-CN" altLang="en-US" sz="2400" b="1" dirty="0">
              <a:latin typeface="华文宋体" panose="02010600040101010101" pitchFamily="2" charset="-122"/>
              <a:ea typeface="华文宋体" panose="02010600040101010101" pitchFamily="2" charset="-122"/>
            </a:endParaRPr>
          </a:p>
          <a:p>
            <a:pPr>
              <a:spcBef>
                <a:spcPct val="30000"/>
              </a:spcBef>
            </a:pPr>
            <a:r>
              <a:rPr kumimoji="1" lang="en-US" altLang="zh-CN" sz="2400" b="1" dirty="0">
                <a:latin typeface="华文宋体" panose="02010600040101010101" pitchFamily="2" charset="-122"/>
                <a:ea typeface="华文宋体" panose="02010600040101010101" pitchFamily="2" charset="-122"/>
              </a:rPr>
              <a:t>2012 ~ 2018    </a:t>
            </a:r>
            <a:r>
              <a:rPr kumimoji="1" lang="zh-CN" altLang="en-US" sz="2400" b="1" dirty="0">
                <a:latin typeface="华文宋体" panose="02010600040101010101" pitchFamily="2" charset="-122"/>
                <a:ea typeface="华文宋体" panose="02010600040101010101" pitchFamily="2" charset="-122"/>
              </a:rPr>
              <a:t>　</a:t>
            </a:r>
            <a:r>
              <a:rPr kumimoji="1" lang="en-US" altLang="zh-CN" sz="2400" b="1" dirty="0">
                <a:latin typeface="华文宋体" panose="02010600040101010101" pitchFamily="2" charset="-122"/>
                <a:ea typeface="华文宋体" panose="02010600040101010101" pitchFamily="2" charset="-122"/>
              </a:rPr>
              <a:t>	</a:t>
            </a:r>
            <a:r>
              <a:rPr kumimoji="1" lang="zh-CN" altLang="en-US" sz="2400" b="1" dirty="0">
                <a:latin typeface="华文宋体" panose="02010600040101010101" pitchFamily="2" charset="-122"/>
                <a:ea typeface="华文宋体" panose="02010600040101010101" pitchFamily="2" charset="-122"/>
                <a:sym typeface="Symbol" panose="05050102010706020507" pitchFamily="18" charset="2"/>
              </a:rPr>
              <a:t>新加坡南洋理工大学，新加坡  博士研究生</a:t>
            </a:r>
            <a:endParaRPr kumimoji="1" lang="zh-CN" altLang="en-US" sz="2400" b="1" dirty="0">
              <a:latin typeface="华文宋体" panose="02010600040101010101" pitchFamily="2" charset="-122"/>
              <a:ea typeface="华文宋体" panose="02010600040101010101" pitchFamily="2" charset="-122"/>
            </a:endParaRPr>
          </a:p>
          <a:p>
            <a:pPr eaLnBrk="1" hangingPunct="1"/>
            <a:endParaRPr kumimoji="1" lang="en-US" altLang="zh-CN" sz="2400" b="1" dirty="0">
              <a:latin typeface="华文宋体" panose="02010600040101010101" pitchFamily="2" charset="-122"/>
              <a:ea typeface="华文宋体" panose="02010600040101010101" pitchFamily="2" charset="-122"/>
            </a:endParaRPr>
          </a:p>
          <a:p>
            <a:pPr eaLnBrk="1" hangingPunct="1"/>
            <a:r>
              <a:rPr kumimoji="1" lang="zh-CN" altLang="en-US" sz="2400" b="1" dirty="0">
                <a:latin typeface="华文宋体" panose="02010600040101010101" pitchFamily="2" charset="-122"/>
                <a:ea typeface="华文宋体" panose="02010600040101010101" pitchFamily="2" charset="-122"/>
                <a:sym typeface="Symbol" panose="05050102010706020507" pitchFamily="18" charset="2"/>
              </a:rPr>
              <a:t>工作经历</a:t>
            </a:r>
            <a:endParaRPr kumimoji="1" lang="en-US" altLang="zh-CN" sz="2400" b="1" dirty="0">
              <a:latin typeface="华文宋体" panose="02010600040101010101" pitchFamily="2" charset="-122"/>
              <a:ea typeface="华文宋体" panose="02010600040101010101" pitchFamily="2" charset="-122"/>
              <a:sym typeface="Symbol" panose="05050102010706020507" pitchFamily="18" charset="2"/>
            </a:endParaRPr>
          </a:p>
          <a:p>
            <a:r>
              <a:rPr kumimoji="1" lang="en-US" altLang="zh-CN" sz="2400" b="1" dirty="0">
                <a:latin typeface="华文宋体" panose="02010600040101010101" pitchFamily="2" charset="-122"/>
                <a:ea typeface="华文宋体" panose="02010600040101010101" pitchFamily="2" charset="-122"/>
              </a:rPr>
              <a:t>2019 ~ </a:t>
            </a:r>
            <a:r>
              <a:rPr kumimoji="1" lang="zh-CN" altLang="en-US" sz="2400" b="1" dirty="0">
                <a:latin typeface="华文宋体" panose="02010600040101010101" pitchFamily="2" charset="-122"/>
                <a:ea typeface="华文宋体" panose="02010600040101010101" pitchFamily="2" charset="-122"/>
              </a:rPr>
              <a:t>现在</a:t>
            </a:r>
            <a:r>
              <a:rPr kumimoji="1" lang="en-US" altLang="zh-CN" sz="2400" b="1" dirty="0">
                <a:latin typeface="华文宋体" panose="02010600040101010101" pitchFamily="2" charset="-122"/>
                <a:ea typeface="华文宋体" panose="02010600040101010101" pitchFamily="2" charset="-122"/>
              </a:rPr>
              <a:t>    </a:t>
            </a:r>
            <a:r>
              <a:rPr kumimoji="1" lang="zh-CN" altLang="en-US" sz="2400" b="1" dirty="0">
                <a:latin typeface="华文宋体" panose="02010600040101010101" pitchFamily="2" charset="-122"/>
                <a:ea typeface="华文宋体" panose="02010600040101010101" pitchFamily="2" charset="-122"/>
              </a:rPr>
              <a:t>　</a:t>
            </a:r>
            <a:r>
              <a:rPr kumimoji="1" lang="en-US" altLang="zh-CN" sz="2400" b="1" dirty="0">
                <a:latin typeface="华文宋体" panose="02010600040101010101" pitchFamily="2" charset="-122"/>
                <a:ea typeface="华文宋体" panose="02010600040101010101" pitchFamily="2" charset="-122"/>
              </a:rPr>
              <a:t>	</a:t>
            </a:r>
            <a:r>
              <a:rPr kumimoji="1" lang="zh-CN" altLang="en-US" sz="2400" b="1" dirty="0">
                <a:latin typeface="华文宋体" panose="02010600040101010101" pitchFamily="2" charset="-122"/>
                <a:ea typeface="华文宋体" panose="02010600040101010101" pitchFamily="2" charset="-122"/>
              </a:rPr>
              <a:t>东南大学网络空间安全学院      </a:t>
            </a:r>
            <a:r>
              <a:rPr kumimoji="1" lang="zh-CN" altLang="en-US" sz="2400" b="1" dirty="0">
                <a:latin typeface="华文宋体" panose="02010600040101010101" pitchFamily="2" charset="-122"/>
                <a:ea typeface="华文宋体" panose="02010600040101010101" pitchFamily="2" charset="-122"/>
                <a:sym typeface="Symbol" panose="05050102010706020507" pitchFamily="18" charset="2"/>
              </a:rPr>
              <a:t>讲师</a:t>
            </a:r>
            <a:endParaRPr kumimoji="1" lang="zh-CN" altLang="en-US" sz="2400" b="1" dirty="0">
              <a:latin typeface="华文宋体" panose="02010600040101010101" pitchFamily="2" charset="-122"/>
              <a:ea typeface="华文宋体" panose="02010600040101010101" pitchFamily="2" charset="-122"/>
            </a:endParaRPr>
          </a:p>
          <a:p>
            <a:pPr eaLnBrk="1" hangingPunct="1"/>
            <a:r>
              <a:rPr kumimoji="1" lang="zh-CN" altLang="en-US" sz="2400" b="1" dirty="0">
                <a:latin typeface="华文宋体" panose="02010600040101010101" pitchFamily="2" charset="-122"/>
                <a:ea typeface="华文宋体" panose="02010600040101010101" pitchFamily="2" charset="-122"/>
                <a:sym typeface="Symbol" panose="05050102010706020507" pitchFamily="18" charset="2"/>
              </a:rPr>
              <a:t>             </a:t>
            </a:r>
          </a:p>
          <a:p>
            <a:pPr>
              <a:spcBef>
                <a:spcPct val="20000"/>
              </a:spcBef>
            </a:pPr>
            <a:endParaRPr kumimoji="1" lang="en-US" altLang="zh-CN" sz="2400" b="1" dirty="0">
              <a:latin typeface="华文宋体" panose="02010600040101010101" pitchFamily="2" charset="-122"/>
              <a:ea typeface="华文宋体" panose="02010600040101010101"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a:extLst>
              <a:ext uri="{FF2B5EF4-FFF2-40B4-BE49-F238E27FC236}">
                <a16:creationId xmlns:a16="http://schemas.microsoft.com/office/drawing/2014/main" id="{AF2BBAFB-5588-44BB-B039-3E6A5554C09F}"/>
              </a:ext>
            </a:extLst>
          </p:cNvPr>
          <p:cNvSpPr txBox="1">
            <a:spLocks noChangeArrowheads="1"/>
          </p:cNvSpPr>
          <p:nvPr/>
        </p:nvSpPr>
        <p:spPr bwMode="auto">
          <a:xfrm>
            <a:off x="827088" y="260350"/>
            <a:ext cx="7705352" cy="461665"/>
          </a:xfrm>
          <a:prstGeom prst="rect">
            <a:avLst/>
          </a:prstGeom>
          <a:noFill/>
          <a:ln w="9525">
            <a:solidFill>
              <a:schemeClr val="tx2"/>
            </a:solidFill>
            <a:miter lim="800000"/>
            <a:headEnd/>
            <a:tailEnd/>
          </a:ln>
          <a:effectLst/>
        </p:spPr>
        <p:txBody>
          <a:bodyPr wrap="square">
            <a:spAutoFit/>
          </a:bodyPr>
          <a:lstStyle/>
          <a:p>
            <a:pPr eaLnBrk="1" hangingPunct="1">
              <a:spcBef>
                <a:spcPct val="50000"/>
              </a:spcBef>
              <a:defRPr/>
            </a:pPr>
            <a:r>
              <a:rPr lang="zh-CN" altLang="en-US" sz="2400" dirty="0">
                <a:solidFill>
                  <a:srgbClr val="FFCC00"/>
                </a:solidFill>
                <a:latin typeface="Times New Roman" pitchFamily="18" charset="0"/>
              </a:rPr>
              <a:t>米思娅</a:t>
            </a:r>
            <a:r>
              <a:rPr lang="en-US" altLang="zh-CN" sz="2400" dirty="0">
                <a:solidFill>
                  <a:srgbClr val="FFCC00"/>
                </a:solidFill>
                <a:latin typeface="Times New Roman" pitchFamily="18" charset="0"/>
              </a:rPr>
              <a:t>    </a:t>
            </a:r>
            <a:r>
              <a:rPr lang="zh-CN" altLang="en-US" sz="2400" dirty="0">
                <a:solidFill>
                  <a:srgbClr val="FFCC00"/>
                </a:solidFill>
                <a:latin typeface="Times New Roman" pitchFamily="18" charset="0"/>
              </a:rPr>
              <a:t>网络空间安全学院</a:t>
            </a:r>
            <a:r>
              <a:rPr lang="zh-CN" altLang="en-US" sz="2400" b="1" dirty="0">
                <a:effectLst>
                  <a:outerShdw blurRad="38100" dist="38100" dir="2700000" algn="tl">
                    <a:srgbClr val="000000"/>
                  </a:outerShdw>
                </a:effectLst>
                <a:latin typeface="Times New Roman" pitchFamily="18" charset="0"/>
              </a:rPr>
              <a:t>             任现职以来教学工作</a:t>
            </a:r>
          </a:p>
        </p:txBody>
      </p:sp>
      <p:sp>
        <p:nvSpPr>
          <p:cNvPr id="4" name="Text Box 4">
            <a:extLst>
              <a:ext uri="{FF2B5EF4-FFF2-40B4-BE49-F238E27FC236}">
                <a16:creationId xmlns:a16="http://schemas.microsoft.com/office/drawing/2014/main" id="{A4D6A456-DBFC-49D1-91DC-9DE9F8A8DA61}"/>
              </a:ext>
            </a:extLst>
          </p:cNvPr>
          <p:cNvSpPr txBox="1">
            <a:spLocks noChangeArrowheads="1"/>
          </p:cNvSpPr>
          <p:nvPr/>
        </p:nvSpPr>
        <p:spPr bwMode="auto">
          <a:xfrm>
            <a:off x="827088" y="1300163"/>
            <a:ext cx="8137525" cy="4708981"/>
          </a:xfrm>
          <a:prstGeom prst="rect">
            <a:avLst/>
          </a:prstGeom>
          <a:noFill/>
          <a:ln>
            <a:noFill/>
          </a:ln>
          <a:effectLst>
            <a:outerShdw dist="35921" dir="2700000" sy="50000" kx="2115830" algn="bl" rotWithShape="0">
              <a:srgbClr val="C0C0C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tabLst>
                <a:tab pos="2147888" algn="l"/>
              </a:tabLst>
              <a:defRPr>
                <a:solidFill>
                  <a:schemeClr val="tx1"/>
                </a:solidFill>
                <a:latin typeface="Arial" panose="020B0604020202020204" pitchFamily="34" charset="0"/>
                <a:ea typeface="宋体" panose="02010600030101010101" pitchFamily="2" charset="-122"/>
              </a:defRPr>
            </a:lvl1pPr>
            <a:lvl2pPr marL="742950" indent="-285750">
              <a:tabLst>
                <a:tab pos="2147888" algn="l"/>
              </a:tabLst>
              <a:defRPr>
                <a:solidFill>
                  <a:schemeClr val="tx1"/>
                </a:solidFill>
                <a:latin typeface="Arial" panose="020B0604020202020204" pitchFamily="34" charset="0"/>
                <a:ea typeface="宋体" panose="02010600030101010101" pitchFamily="2" charset="-122"/>
              </a:defRPr>
            </a:lvl2pPr>
            <a:lvl3pPr marL="1143000" indent="-228600">
              <a:tabLst>
                <a:tab pos="2147888" algn="l"/>
              </a:tabLst>
              <a:defRPr>
                <a:solidFill>
                  <a:schemeClr val="tx1"/>
                </a:solidFill>
                <a:latin typeface="Arial" panose="020B0604020202020204" pitchFamily="34" charset="0"/>
                <a:ea typeface="宋体" panose="02010600030101010101" pitchFamily="2" charset="-122"/>
              </a:defRPr>
            </a:lvl3pPr>
            <a:lvl4pPr marL="1600200" indent="-228600">
              <a:tabLst>
                <a:tab pos="2147888" algn="l"/>
              </a:tabLst>
              <a:defRPr>
                <a:solidFill>
                  <a:schemeClr val="tx1"/>
                </a:solidFill>
                <a:latin typeface="Arial" panose="020B0604020202020204" pitchFamily="34" charset="0"/>
                <a:ea typeface="宋体" panose="02010600030101010101" pitchFamily="2" charset="-122"/>
              </a:defRPr>
            </a:lvl4pPr>
            <a:lvl5pPr marL="2057400" indent="-228600">
              <a:tabLst>
                <a:tab pos="2147888" algn="l"/>
              </a:tabLst>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tabLst>
                <a:tab pos="2147888" algn="l"/>
              </a:tabLs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tabLst>
                <a:tab pos="2147888" algn="l"/>
              </a:tabLs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tabLst>
                <a:tab pos="2147888" algn="l"/>
              </a:tabLs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tabLst>
                <a:tab pos="2147888" algn="l"/>
              </a:tabLst>
              <a:defRPr>
                <a:solidFill>
                  <a:schemeClr val="tx1"/>
                </a:solidFill>
                <a:latin typeface="Arial" panose="020B0604020202020204" pitchFamily="34" charset="0"/>
                <a:ea typeface="宋体" panose="02010600030101010101" pitchFamily="2" charset="-122"/>
              </a:defRPr>
            </a:lvl9pPr>
          </a:lstStyle>
          <a:p>
            <a:pPr marL="342900" indent="-342900" algn="just">
              <a:spcBef>
                <a:spcPct val="30000"/>
              </a:spcBef>
              <a:buFont typeface="Wingdings" panose="05000000000000000000" pitchFamily="2" charset="2"/>
              <a:buChar char="Ø"/>
            </a:pPr>
            <a:r>
              <a:rPr kumimoji="1" lang="zh-CN" altLang="en-US" sz="2400" b="1" dirty="0">
                <a:latin typeface="华文宋体" panose="02010600040101010101" pitchFamily="2" charset="-122"/>
                <a:ea typeface="华文宋体" panose="02010600040101010101" pitchFamily="2" charset="-122"/>
              </a:rPr>
              <a:t>讲授程序设计基础及语言</a:t>
            </a:r>
            <a:r>
              <a:rPr kumimoji="1" lang="en-US" altLang="zh-CN" sz="2400" b="1" dirty="0">
                <a:latin typeface="华文宋体" panose="02010600040101010101" pitchFamily="2" charset="-122"/>
                <a:ea typeface="华文宋体" panose="02010600040101010101" pitchFamily="2" charset="-122"/>
              </a:rPr>
              <a:t>I</a:t>
            </a:r>
            <a:r>
              <a:rPr kumimoji="1" lang="zh-CN" altLang="en-US" sz="2400" b="1" dirty="0">
                <a:latin typeface="华文宋体" panose="02010600040101010101" pitchFamily="2" charset="-122"/>
                <a:ea typeface="华文宋体" panose="02010600040101010101" pitchFamily="2" charset="-122"/>
              </a:rPr>
              <a:t>、</a:t>
            </a:r>
            <a:r>
              <a:rPr kumimoji="1" lang="en-US" altLang="zh-CN" sz="2400" b="1" dirty="0">
                <a:latin typeface="华文宋体" panose="02010600040101010101" pitchFamily="2" charset="-122"/>
                <a:ea typeface="华文宋体" panose="02010600040101010101" pitchFamily="2" charset="-122"/>
              </a:rPr>
              <a:t>II</a:t>
            </a:r>
            <a:r>
              <a:rPr kumimoji="1" lang="zh-CN" altLang="en-US" sz="2400" b="1" dirty="0">
                <a:latin typeface="华文宋体" panose="02010600040101010101" pitchFamily="2" charset="-122"/>
                <a:ea typeface="华文宋体" panose="02010600040101010101" pitchFamily="2" charset="-122"/>
              </a:rPr>
              <a:t>（双语）计算机大类专业基础课，累计</a:t>
            </a:r>
            <a:r>
              <a:rPr kumimoji="1" lang="en-US" altLang="zh-CN" sz="2400" b="1" dirty="0">
                <a:latin typeface="华文宋体" panose="02010600040101010101" pitchFamily="2" charset="-122"/>
                <a:ea typeface="华文宋体" panose="02010600040101010101" pitchFamily="2" charset="-122"/>
              </a:rPr>
              <a:t>701</a:t>
            </a:r>
            <a:r>
              <a:rPr kumimoji="1" lang="zh-CN" altLang="en-US" sz="2400" b="1" dirty="0">
                <a:latin typeface="华文宋体" panose="02010600040101010101" pitchFamily="2" charset="-122"/>
                <a:ea typeface="华文宋体" panose="02010600040101010101" pitchFamily="2" charset="-122"/>
              </a:rPr>
              <a:t>课时，平均</a:t>
            </a:r>
            <a:r>
              <a:rPr kumimoji="1" lang="en-US" altLang="zh-CN" sz="2400" b="1" dirty="0">
                <a:latin typeface="华文宋体" panose="02010600040101010101" pitchFamily="2" charset="-122"/>
                <a:ea typeface="华文宋体" panose="02010600040101010101" pitchFamily="2" charset="-122"/>
              </a:rPr>
              <a:t>175.25/</a:t>
            </a:r>
            <a:r>
              <a:rPr kumimoji="1" lang="zh-CN" altLang="en-US" sz="2400" b="1" dirty="0">
                <a:latin typeface="华文宋体" panose="02010600040101010101" pitchFamily="2" charset="-122"/>
                <a:ea typeface="华文宋体" panose="02010600040101010101" pitchFamily="2" charset="-122"/>
              </a:rPr>
              <a:t>学年，考核评价均为优秀</a:t>
            </a:r>
            <a:endParaRPr kumimoji="1" lang="en-US" altLang="zh-CN" sz="2400" b="1" dirty="0">
              <a:latin typeface="华文宋体" panose="02010600040101010101" pitchFamily="2" charset="-122"/>
              <a:ea typeface="华文宋体" panose="02010600040101010101" pitchFamily="2" charset="-122"/>
            </a:endParaRPr>
          </a:p>
          <a:p>
            <a:pPr marL="342900" indent="-342900" algn="just">
              <a:spcBef>
                <a:spcPct val="30000"/>
              </a:spcBef>
              <a:buFont typeface="Wingdings" panose="05000000000000000000" pitchFamily="2" charset="2"/>
              <a:buChar char="Ø"/>
            </a:pPr>
            <a:r>
              <a:rPr kumimoji="1" lang="en-US" altLang="zh-CN" sz="2400" b="1" dirty="0">
                <a:latin typeface="华文宋体" panose="02010600040101010101" pitchFamily="2" charset="-122"/>
                <a:ea typeface="华文宋体" panose="02010600040101010101" pitchFamily="2" charset="-122"/>
              </a:rPr>
              <a:t>2019</a:t>
            </a:r>
            <a:r>
              <a:rPr kumimoji="1" lang="zh-CN" altLang="en-US" sz="2400" b="1" dirty="0">
                <a:latin typeface="华文宋体" panose="02010600040101010101" pitchFamily="2" charset="-122"/>
                <a:ea typeface="华文宋体" panose="02010600040101010101" pitchFamily="2" charset="-122"/>
              </a:rPr>
              <a:t>年通过东南大学首开课，同年获得东南大学授课竞赛提名奖</a:t>
            </a:r>
            <a:endParaRPr kumimoji="1" lang="en-US" altLang="zh-CN" sz="2400" b="1" dirty="0">
              <a:latin typeface="华文宋体" panose="02010600040101010101" pitchFamily="2" charset="-122"/>
              <a:ea typeface="华文宋体" panose="02010600040101010101" pitchFamily="2" charset="-122"/>
            </a:endParaRPr>
          </a:p>
          <a:p>
            <a:pPr marL="342900" indent="-342900" algn="just">
              <a:spcBef>
                <a:spcPct val="30000"/>
              </a:spcBef>
              <a:buFont typeface="Wingdings" panose="05000000000000000000" pitchFamily="2" charset="2"/>
              <a:buChar char="Ø"/>
            </a:pPr>
            <a:r>
              <a:rPr kumimoji="1" lang="en-US" altLang="zh-CN" sz="2400" b="1" dirty="0">
                <a:latin typeface="华文宋体" panose="02010600040101010101" pitchFamily="2" charset="-122"/>
                <a:ea typeface="华文宋体" panose="02010600040101010101" pitchFamily="2" charset="-122"/>
              </a:rPr>
              <a:t>2020</a:t>
            </a:r>
            <a:r>
              <a:rPr kumimoji="1" lang="zh-CN" altLang="en-US" sz="2400" b="1" dirty="0">
                <a:latin typeface="华文宋体" panose="02010600040101010101" pitchFamily="2" charset="-122"/>
                <a:ea typeface="华文宋体" panose="02010600040101010101" pitchFamily="2" charset="-122"/>
              </a:rPr>
              <a:t>年获得国家级实验教学示范中心联席会计算机学科组中国计算机实践教育联合会组织的全国计算机类课程实验教学案例设计竞赛一等奖</a:t>
            </a:r>
            <a:endParaRPr kumimoji="1" lang="en-US" altLang="zh-CN" sz="2400" b="1" dirty="0">
              <a:latin typeface="华文宋体" panose="02010600040101010101" pitchFamily="2" charset="-122"/>
              <a:ea typeface="华文宋体" panose="02010600040101010101" pitchFamily="2" charset="-122"/>
            </a:endParaRPr>
          </a:p>
          <a:p>
            <a:pPr marL="342900" indent="-342900" algn="just">
              <a:spcBef>
                <a:spcPct val="30000"/>
              </a:spcBef>
              <a:buFont typeface="Wingdings" panose="05000000000000000000" pitchFamily="2" charset="2"/>
              <a:buChar char="Ø"/>
            </a:pPr>
            <a:r>
              <a:rPr kumimoji="1" lang="zh-CN" altLang="en-US" sz="2400" b="1" dirty="0">
                <a:latin typeface="华文宋体" panose="02010600040101010101" pitchFamily="2" charset="-122"/>
                <a:ea typeface="华文宋体" panose="02010600040101010101" pitchFamily="2" charset="-122"/>
              </a:rPr>
              <a:t>指导本科毕业设计</a:t>
            </a:r>
            <a:r>
              <a:rPr kumimoji="1" lang="en-US" altLang="zh-CN" sz="2400" b="1" dirty="0">
                <a:latin typeface="华文宋体" panose="02010600040101010101" pitchFamily="2" charset="-122"/>
                <a:ea typeface="华文宋体" panose="02010600040101010101" pitchFamily="2" charset="-122"/>
              </a:rPr>
              <a:t>4</a:t>
            </a:r>
            <a:r>
              <a:rPr kumimoji="1" lang="zh-CN" altLang="en-US" sz="2400" b="1" dirty="0">
                <a:latin typeface="华文宋体" panose="02010600040101010101" pitchFamily="2" charset="-122"/>
                <a:ea typeface="华文宋体" panose="02010600040101010101" pitchFamily="2" charset="-122"/>
              </a:rPr>
              <a:t>人，指导硕士研究生</a:t>
            </a:r>
            <a:r>
              <a:rPr kumimoji="1" lang="en-US" altLang="zh-CN" sz="2400" b="1" dirty="0">
                <a:latin typeface="华文宋体" panose="02010600040101010101" pitchFamily="2" charset="-122"/>
                <a:ea typeface="华文宋体" panose="02010600040101010101" pitchFamily="2" charset="-122"/>
              </a:rPr>
              <a:t>8</a:t>
            </a:r>
            <a:r>
              <a:rPr kumimoji="1" lang="zh-CN" altLang="en-US" sz="2400" b="1" dirty="0">
                <a:latin typeface="华文宋体" panose="02010600040101010101" pitchFamily="2" charset="-122"/>
                <a:ea typeface="华文宋体" panose="02010600040101010101" pitchFamily="2" charset="-122"/>
              </a:rPr>
              <a:t>人</a:t>
            </a:r>
            <a:endParaRPr kumimoji="1" lang="en-US" altLang="zh-CN" sz="2400" b="1" dirty="0">
              <a:latin typeface="华文宋体" panose="02010600040101010101" pitchFamily="2" charset="-122"/>
              <a:ea typeface="华文宋体" panose="02010600040101010101" pitchFamily="2" charset="-122"/>
            </a:endParaRPr>
          </a:p>
          <a:p>
            <a:pPr marL="342900" indent="-342900" algn="just">
              <a:spcBef>
                <a:spcPct val="30000"/>
              </a:spcBef>
              <a:buFont typeface="Wingdings" panose="05000000000000000000" pitchFamily="2" charset="2"/>
              <a:buChar char="Ø"/>
            </a:pPr>
            <a:r>
              <a:rPr kumimoji="1" lang="en-US" altLang="zh-CN" sz="2400" b="1" dirty="0">
                <a:latin typeface="华文宋体" panose="02010600040101010101" pitchFamily="2" charset="-122"/>
                <a:ea typeface="华文宋体" panose="02010600040101010101" pitchFamily="2" charset="-122"/>
              </a:rPr>
              <a:t>2019-2023</a:t>
            </a:r>
            <a:r>
              <a:rPr kumimoji="1" lang="zh-CN" altLang="en-US" sz="2400" b="1" dirty="0">
                <a:latin typeface="华文宋体" panose="02010600040101010101" pitchFamily="2" charset="-122"/>
                <a:ea typeface="华文宋体" panose="02010600040101010101" pitchFamily="2" charset="-122"/>
              </a:rPr>
              <a:t>任</a:t>
            </a:r>
            <a:r>
              <a:rPr kumimoji="1" lang="en-US" altLang="zh-CN" sz="2400" b="1" dirty="0">
                <a:latin typeface="华文宋体" panose="02010600040101010101" pitchFamily="2" charset="-122"/>
                <a:ea typeface="华文宋体" panose="02010600040101010101" pitchFamily="2" charset="-122"/>
              </a:rPr>
              <a:t>JS3194</a:t>
            </a:r>
            <a:r>
              <a:rPr kumimoji="1" lang="zh-CN" altLang="en-US" sz="2400" b="1" dirty="0">
                <a:latin typeface="华文宋体" panose="02010600040101010101" pitchFamily="2" charset="-122"/>
                <a:ea typeface="华文宋体" panose="02010600040101010101" pitchFamily="2" charset="-122"/>
              </a:rPr>
              <a:t>、</a:t>
            </a:r>
            <a:r>
              <a:rPr kumimoji="1" lang="en-US" altLang="zh-CN" sz="2400" b="1" dirty="0">
                <a:latin typeface="华文宋体" panose="02010600040101010101" pitchFamily="2" charset="-122"/>
                <a:ea typeface="华文宋体" panose="02010600040101010101" pitchFamily="2" charset="-122"/>
              </a:rPr>
              <a:t>571194</a:t>
            </a:r>
            <a:r>
              <a:rPr kumimoji="1" lang="zh-CN" altLang="en-US" sz="2400" b="1" dirty="0">
                <a:latin typeface="华文宋体" panose="02010600040101010101" pitchFamily="2" charset="-122"/>
                <a:ea typeface="华文宋体" panose="02010600040101010101" pitchFamily="2" charset="-122"/>
              </a:rPr>
              <a:t>班主任</a:t>
            </a:r>
            <a:endParaRPr kumimoji="1" lang="en-US" altLang="zh-CN" sz="2400" b="1" dirty="0">
              <a:latin typeface="华文宋体" panose="02010600040101010101" pitchFamily="2" charset="-122"/>
              <a:ea typeface="华文宋体" panose="02010600040101010101" pitchFamily="2" charset="-122"/>
            </a:endParaRPr>
          </a:p>
          <a:p>
            <a:pPr algn="just">
              <a:spcBef>
                <a:spcPct val="30000"/>
              </a:spcBef>
            </a:pPr>
            <a:endParaRPr kumimoji="1" lang="en-US" altLang="zh-CN" sz="2400" b="1" dirty="0">
              <a:latin typeface="华文宋体" panose="02010600040101010101" pitchFamily="2" charset="-122"/>
              <a:ea typeface="华文宋体" panose="0201060004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a:extLst>
              <a:ext uri="{FF2B5EF4-FFF2-40B4-BE49-F238E27FC236}">
                <a16:creationId xmlns:a16="http://schemas.microsoft.com/office/drawing/2014/main" id="{076E521C-B79A-4A97-9886-694F097E4F2C}"/>
              </a:ext>
            </a:extLst>
          </p:cNvPr>
          <p:cNvSpPr txBox="1">
            <a:spLocks noChangeArrowheads="1"/>
          </p:cNvSpPr>
          <p:nvPr/>
        </p:nvSpPr>
        <p:spPr bwMode="auto">
          <a:xfrm>
            <a:off x="827088" y="260350"/>
            <a:ext cx="7993384" cy="461665"/>
          </a:xfrm>
          <a:prstGeom prst="rect">
            <a:avLst/>
          </a:prstGeom>
          <a:noFill/>
          <a:ln w="9525">
            <a:solidFill>
              <a:schemeClr val="tx2"/>
            </a:solidFill>
            <a:miter lim="800000"/>
            <a:headEnd/>
            <a:tailEnd/>
          </a:ln>
          <a:effectLst/>
        </p:spPr>
        <p:txBody>
          <a:bodyPr wrap="square">
            <a:spAutoFit/>
          </a:bodyPr>
          <a:lstStyle/>
          <a:p>
            <a:pPr eaLnBrk="1" hangingPunct="1">
              <a:spcBef>
                <a:spcPct val="50000"/>
              </a:spcBef>
              <a:defRPr/>
            </a:pPr>
            <a:r>
              <a:rPr lang="zh-CN" altLang="en-US" sz="2400" dirty="0">
                <a:solidFill>
                  <a:srgbClr val="FFCC00"/>
                </a:solidFill>
                <a:latin typeface="Times New Roman" pitchFamily="18" charset="0"/>
              </a:rPr>
              <a:t>米思娅</a:t>
            </a:r>
            <a:r>
              <a:rPr lang="en-US" altLang="zh-CN" sz="2400" dirty="0">
                <a:solidFill>
                  <a:srgbClr val="FFCC00"/>
                </a:solidFill>
                <a:latin typeface="Times New Roman" pitchFamily="18" charset="0"/>
              </a:rPr>
              <a:t>    </a:t>
            </a:r>
            <a:r>
              <a:rPr lang="zh-CN" altLang="en-US" sz="2400" dirty="0">
                <a:solidFill>
                  <a:srgbClr val="FFCC00"/>
                </a:solidFill>
                <a:latin typeface="Times New Roman" pitchFamily="18" charset="0"/>
              </a:rPr>
              <a:t>网络空间安全学院</a:t>
            </a:r>
            <a:r>
              <a:rPr lang="zh-CN" altLang="en-US" sz="2400" b="1" dirty="0">
                <a:effectLst>
                  <a:outerShdw blurRad="38100" dist="38100" dir="2700000" algn="tl">
                    <a:srgbClr val="000000"/>
                  </a:outerShdw>
                </a:effectLst>
                <a:latin typeface="Times New Roman" pitchFamily="18" charset="0"/>
              </a:rPr>
              <a:t>             任现职以来科研工作</a:t>
            </a:r>
          </a:p>
        </p:txBody>
      </p:sp>
      <p:sp>
        <p:nvSpPr>
          <p:cNvPr id="7" name="Text Box 4">
            <a:extLst>
              <a:ext uri="{FF2B5EF4-FFF2-40B4-BE49-F238E27FC236}">
                <a16:creationId xmlns:a16="http://schemas.microsoft.com/office/drawing/2014/main" id="{D4D1AC5C-83F3-4997-BEC0-4EBCA349C717}"/>
              </a:ext>
            </a:extLst>
          </p:cNvPr>
          <p:cNvSpPr txBox="1">
            <a:spLocks noChangeArrowheads="1"/>
          </p:cNvSpPr>
          <p:nvPr/>
        </p:nvSpPr>
        <p:spPr bwMode="auto">
          <a:xfrm>
            <a:off x="827088" y="1300163"/>
            <a:ext cx="8137525" cy="3342453"/>
          </a:xfrm>
          <a:prstGeom prst="rect">
            <a:avLst/>
          </a:prstGeom>
          <a:noFill/>
          <a:ln>
            <a:noFill/>
          </a:ln>
          <a:effectLst>
            <a:outerShdw dist="35921" dir="2700000" sy="50000" kx="2115830" algn="bl" rotWithShape="0">
              <a:srgbClr val="C0C0C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tabLst>
                <a:tab pos="2147888" algn="l"/>
              </a:tabLst>
              <a:defRPr>
                <a:solidFill>
                  <a:schemeClr val="tx1"/>
                </a:solidFill>
                <a:latin typeface="Arial" panose="020B0604020202020204" pitchFamily="34" charset="0"/>
                <a:ea typeface="宋体" panose="02010600030101010101" pitchFamily="2" charset="-122"/>
              </a:defRPr>
            </a:lvl1pPr>
            <a:lvl2pPr marL="742950" indent="-285750">
              <a:tabLst>
                <a:tab pos="2147888" algn="l"/>
              </a:tabLst>
              <a:defRPr>
                <a:solidFill>
                  <a:schemeClr val="tx1"/>
                </a:solidFill>
                <a:latin typeface="Arial" panose="020B0604020202020204" pitchFamily="34" charset="0"/>
                <a:ea typeface="宋体" panose="02010600030101010101" pitchFamily="2" charset="-122"/>
              </a:defRPr>
            </a:lvl2pPr>
            <a:lvl3pPr marL="1143000" indent="-228600">
              <a:tabLst>
                <a:tab pos="2147888" algn="l"/>
              </a:tabLst>
              <a:defRPr>
                <a:solidFill>
                  <a:schemeClr val="tx1"/>
                </a:solidFill>
                <a:latin typeface="Arial" panose="020B0604020202020204" pitchFamily="34" charset="0"/>
                <a:ea typeface="宋体" panose="02010600030101010101" pitchFamily="2" charset="-122"/>
              </a:defRPr>
            </a:lvl3pPr>
            <a:lvl4pPr marL="1600200" indent="-228600">
              <a:tabLst>
                <a:tab pos="2147888" algn="l"/>
              </a:tabLst>
              <a:defRPr>
                <a:solidFill>
                  <a:schemeClr val="tx1"/>
                </a:solidFill>
                <a:latin typeface="Arial" panose="020B0604020202020204" pitchFamily="34" charset="0"/>
                <a:ea typeface="宋体" panose="02010600030101010101" pitchFamily="2" charset="-122"/>
              </a:defRPr>
            </a:lvl4pPr>
            <a:lvl5pPr marL="2057400" indent="-228600">
              <a:tabLst>
                <a:tab pos="2147888" algn="l"/>
              </a:tabLst>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tabLst>
                <a:tab pos="2147888" algn="l"/>
              </a:tabLs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tabLst>
                <a:tab pos="2147888" algn="l"/>
              </a:tabLs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tabLst>
                <a:tab pos="2147888" algn="l"/>
              </a:tabLs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tabLst>
                <a:tab pos="2147888" algn="l"/>
              </a:tabLst>
              <a:defRPr>
                <a:solidFill>
                  <a:schemeClr val="tx1"/>
                </a:solidFill>
                <a:latin typeface="Arial" panose="020B0604020202020204" pitchFamily="34" charset="0"/>
                <a:ea typeface="宋体" panose="02010600030101010101" pitchFamily="2" charset="-122"/>
              </a:defRPr>
            </a:lvl9pPr>
          </a:lstStyle>
          <a:p>
            <a:pPr marL="342900" indent="-342900">
              <a:spcBef>
                <a:spcPct val="30000"/>
              </a:spcBef>
              <a:buFont typeface="Wingdings" panose="05000000000000000000" pitchFamily="2" charset="2"/>
              <a:buChar char="Ø"/>
            </a:pPr>
            <a:r>
              <a:rPr lang="zh-CN" altLang="en-US" sz="2400" b="1" dirty="0">
                <a:effectLst>
                  <a:outerShdw blurRad="38100" dist="38100" dir="2700000" algn="tl">
                    <a:srgbClr val="000000"/>
                  </a:outerShdw>
                </a:effectLst>
                <a:latin typeface="Times New Roman" pitchFamily="18" charset="0"/>
              </a:rPr>
              <a:t>任现职</a:t>
            </a:r>
            <a:r>
              <a:rPr kumimoji="1" lang="zh-CN" altLang="en-US" sz="2400" b="1" dirty="0">
                <a:latin typeface="华文宋体" panose="02010600040101010101" pitchFamily="2" charset="-122"/>
                <a:ea typeface="华文宋体" panose="02010600040101010101" pitchFamily="2" charset="-122"/>
              </a:rPr>
              <a:t>以来第一作者论文</a:t>
            </a:r>
            <a:r>
              <a:rPr kumimoji="1" lang="en-US" altLang="zh-CN" sz="2400" b="1" dirty="0">
                <a:latin typeface="华文宋体" panose="02010600040101010101" pitchFamily="2" charset="-122"/>
                <a:ea typeface="华文宋体" panose="02010600040101010101" pitchFamily="2" charset="-122"/>
              </a:rPr>
              <a:t>4</a:t>
            </a:r>
            <a:r>
              <a:rPr kumimoji="1" lang="zh-CN" altLang="en-US" sz="2400" b="1" dirty="0">
                <a:latin typeface="华文宋体" panose="02010600040101010101" pitchFamily="2" charset="-122"/>
                <a:ea typeface="华文宋体" panose="02010600040101010101" pitchFamily="2" charset="-122"/>
              </a:rPr>
              <a:t>篇（均为</a:t>
            </a:r>
            <a:r>
              <a:rPr kumimoji="1" lang="en-US" altLang="zh-CN" sz="2400" b="1" dirty="0">
                <a:latin typeface="华文宋体" panose="02010600040101010101" pitchFamily="2" charset="-122"/>
                <a:ea typeface="华文宋体" panose="02010600040101010101" pitchFamily="2" charset="-122"/>
              </a:rPr>
              <a:t>SCI </a:t>
            </a:r>
            <a:r>
              <a:rPr kumimoji="1" lang="zh-CN" altLang="en-US" sz="2400" b="1" dirty="0">
                <a:latin typeface="华文宋体" panose="02010600040101010101" pitchFamily="2" charset="-122"/>
                <a:ea typeface="华文宋体" panose="02010600040101010101" pitchFamily="2" charset="-122"/>
              </a:rPr>
              <a:t>）</a:t>
            </a:r>
            <a:endParaRPr kumimoji="1" lang="en-US" altLang="zh-CN" sz="2400" b="1" dirty="0">
              <a:latin typeface="华文宋体" panose="02010600040101010101" pitchFamily="2" charset="-122"/>
              <a:ea typeface="华文宋体" panose="02010600040101010101" pitchFamily="2" charset="-122"/>
            </a:endParaRPr>
          </a:p>
          <a:p>
            <a:pPr marL="342900" indent="-342900">
              <a:spcBef>
                <a:spcPct val="30000"/>
              </a:spcBef>
              <a:buFont typeface="Wingdings" panose="05000000000000000000" pitchFamily="2" charset="2"/>
              <a:buChar char="Ø"/>
            </a:pPr>
            <a:r>
              <a:rPr kumimoji="1" lang="zh-CN" altLang="en-US" sz="2400" b="1" dirty="0">
                <a:latin typeface="华文宋体" panose="02010600040101010101" pitchFamily="2" charset="-122"/>
                <a:ea typeface="华文宋体" panose="02010600040101010101" pitchFamily="2" charset="-122"/>
              </a:rPr>
              <a:t>任现职以来主持项目</a:t>
            </a:r>
            <a:endParaRPr kumimoji="1" lang="en-US" altLang="zh-CN" sz="2400" b="1" dirty="0">
              <a:latin typeface="华文宋体" panose="02010600040101010101" pitchFamily="2" charset="-122"/>
              <a:ea typeface="华文宋体" panose="02010600040101010101" pitchFamily="2" charset="-122"/>
            </a:endParaRPr>
          </a:p>
          <a:p>
            <a:pPr marL="1085850" lvl="1" indent="-342900">
              <a:spcBef>
                <a:spcPct val="30000"/>
              </a:spcBef>
              <a:buFont typeface="Wingdings" panose="05000000000000000000" pitchFamily="2" charset="2"/>
              <a:buChar char="Ø"/>
            </a:pPr>
            <a:r>
              <a:rPr kumimoji="1" lang="zh-CN" altLang="en-US" sz="2400" b="1" dirty="0">
                <a:latin typeface="华文宋体" panose="02010600040101010101" pitchFamily="2" charset="-122"/>
                <a:ea typeface="华文宋体" panose="02010600040101010101" pitchFamily="2" charset="-122"/>
              </a:rPr>
              <a:t>国家自然科学基金 </a:t>
            </a:r>
            <a:r>
              <a:rPr kumimoji="1" lang="en-US" altLang="zh-CN" sz="2400" b="1" dirty="0">
                <a:latin typeface="华文宋体" panose="02010600040101010101" pitchFamily="2" charset="-122"/>
                <a:ea typeface="华文宋体" panose="02010600040101010101" pitchFamily="2" charset="-122"/>
              </a:rPr>
              <a:t>30</a:t>
            </a:r>
            <a:r>
              <a:rPr kumimoji="1" lang="zh-CN" altLang="en-US" sz="2400" b="1" dirty="0">
                <a:latin typeface="华文宋体" panose="02010600040101010101" pitchFamily="2" charset="-122"/>
                <a:ea typeface="华文宋体" panose="02010600040101010101" pitchFamily="2" charset="-122"/>
              </a:rPr>
              <a:t>万</a:t>
            </a:r>
            <a:endParaRPr kumimoji="1" lang="en-US" altLang="zh-CN" sz="2400" b="1" dirty="0">
              <a:latin typeface="华文宋体" panose="02010600040101010101" pitchFamily="2" charset="-122"/>
              <a:ea typeface="华文宋体" panose="02010600040101010101" pitchFamily="2" charset="-122"/>
            </a:endParaRPr>
          </a:p>
          <a:p>
            <a:pPr marL="1085850" lvl="1" indent="-342900">
              <a:spcBef>
                <a:spcPct val="30000"/>
              </a:spcBef>
              <a:buFont typeface="Wingdings" panose="05000000000000000000" pitchFamily="2" charset="2"/>
              <a:buChar char="Ø"/>
            </a:pPr>
            <a:r>
              <a:rPr kumimoji="1" lang="zh-CN" altLang="en-US" sz="2400" b="1" dirty="0">
                <a:latin typeface="华文宋体" panose="02010600040101010101" pitchFamily="2" charset="-122"/>
                <a:ea typeface="华文宋体" panose="02010600040101010101" pitchFamily="2" charset="-122"/>
              </a:rPr>
              <a:t>江苏省自然科学基金 </a:t>
            </a:r>
            <a:r>
              <a:rPr kumimoji="1" lang="en-US" altLang="zh-CN" sz="2400" b="1" dirty="0">
                <a:latin typeface="华文宋体" panose="02010600040101010101" pitchFamily="2" charset="-122"/>
                <a:ea typeface="华文宋体" panose="02010600040101010101" pitchFamily="2" charset="-122"/>
              </a:rPr>
              <a:t>20</a:t>
            </a:r>
            <a:r>
              <a:rPr kumimoji="1" lang="zh-CN" altLang="en-US" sz="2400" b="1" dirty="0">
                <a:latin typeface="华文宋体" panose="02010600040101010101" pitchFamily="2" charset="-122"/>
                <a:ea typeface="华文宋体" panose="02010600040101010101" pitchFamily="2" charset="-122"/>
              </a:rPr>
              <a:t>万</a:t>
            </a:r>
            <a:endParaRPr kumimoji="1" lang="en-US" altLang="zh-CN" sz="2400" b="1" dirty="0">
              <a:latin typeface="华文宋体" panose="02010600040101010101" pitchFamily="2" charset="-122"/>
              <a:ea typeface="华文宋体" panose="02010600040101010101" pitchFamily="2" charset="-122"/>
            </a:endParaRPr>
          </a:p>
          <a:p>
            <a:pPr marL="342900" indent="-342900">
              <a:spcBef>
                <a:spcPct val="30000"/>
              </a:spcBef>
              <a:buFont typeface="Wingdings" panose="05000000000000000000" pitchFamily="2" charset="2"/>
              <a:buChar char="Ø"/>
            </a:pPr>
            <a:r>
              <a:rPr kumimoji="1" lang="zh-CN" altLang="en-US" sz="2400" b="1" dirty="0">
                <a:latin typeface="华文宋体" panose="02010600040101010101" pitchFamily="2" charset="-122"/>
                <a:ea typeface="华文宋体" panose="02010600040101010101" pitchFamily="2" charset="-122"/>
              </a:rPr>
              <a:t>任现职以来实际到款总经费</a:t>
            </a:r>
            <a:r>
              <a:rPr kumimoji="1" lang="en-US" altLang="zh-CN" sz="2400" b="1" dirty="0">
                <a:latin typeface="华文宋体" panose="02010600040101010101" pitchFamily="2" charset="-122"/>
                <a:ea typeface="华文宋体" panose="02010600040101010101" pitchFamily="2" charset="-122"/>
              </a:rPr>
              <a:t>42</a:t>
            </a:r>
            <a:r>
              <a:rPr kumimoji="1" lang="zh-CN" altLang="en-US" sz="2400" b="1" dirty="0">
                <a:latin typeface="华文宋体" panose="02010600040101010101" pitchFamily="2" charset="-122"/>
                <a:ea typeface="华文宋体" panose="02010600040101010101" pitchFamily="2" charset="-122"/>
              </a:rPr>
              <a:t>万元，年均到款经费</a:t>
            </a:r>
            <a:r>
              <a:rPr kumimoji="1" lang="en-US" altLang="zh-CN" sz="2400" b="1" dirty="0">
                <a:latin typeface="华文宋体" panose="02010600040101010101" pitchFamily="2" charset="-122"/>
                <a:ea typeface="华文宋体" panose="02010600040101010101" pitchFamily="2" charset="-122"/>
              </a:rPr>
              <a:t>14</a:t>
            </a:r>
            <a:r>
              <a:rPr kumimoji="1" lang="zh-CN" altLang="en-US" sz="2400" b="1" dirty="0">
                <a:latin typeface="华文宋体" panose="02010600040101010101" pitchFamily="2" charset="-122"/>
                <a:ea typeface="华文宋体" panose="02010600040101010101" pitchFamily="2" charset="-122"/>
              </a:rPr>
              <a:t>万元</a:t>
            </a:r>
            <a:endParaRPr kumimoji="1" lang="en-US" altLang="zh-CN" sz="2400" b="1" dirty="0">
              <a:latin typeface="华文宋体" panose="02010600040101010101" pitchFamily="2" charset="-122"/>
              <a:ea typeface="华文宋体" panose="02010600040101010101" pitchFamily="2" charset="-122"/>
            </a:endParaRPr>
          </a:p>
          <a:p>
            <a:pPr marL="342900" indent="-342900">
              <a:spcBef>
                <a:spcPct val="30000"/>
              </a:spcBef>
              <a:buFont typeface="Wingdings" panose="05000000000000000000" pitchFamily="2" charset="2"/>
              <a:buChar char="Ø"/>
            </a:pPr>
            <a:r>
              <a:rPr kumimoji="1" lang="zh-CN" altLang="en-US" sz="2400" b="1" dirty="0">
                <a:latin typeface="华文宋体" panose="02010600040101010101" pitchFamily="2" charset="-122"/>
                <a:ea typeface="华文宋体" panose="02010600040101010101" pitchFamily="2" charset="-122"/>
              </a:rPr>
              <a:t>任现职以来参与</a:t>
            </a:r>
            <a:r>
              <a:rPr kumimoji="1" lang="en-US" altLang="zh-CN" sz="2400" b="1" dirty="0">
                <a:latin typeface="华文宋体" panose="02010600040101010101" pitchFamily="2" charset="-122"/>
                <a:ea typeface="华文宋体" panose="02010600040101010101" pitchFamily="2" charset="-122"/>
              </a:rPr>
              <a:t>4</a:t>
            </a:r>
            <a:r>
              <a:rPr kumimoji="1" lang="zh-CN" altLang="en-US" sz="2400" b="1" dirty="0">
                <a:latin typeface="华文宋体" panose="02010600040101010101" pitchFamily="2" charset="-122"/>
                <a:ea typeface="华文宋体" panose="02010600040101010101" pitchFamily="2" charset="-122"/>
              </a:rPr>
              <a:t>项国家级、省部级及企业合作项目</a:t>
            </a:r>
            <a:endParaRPr kumimoji="1" lang="en-US" altLang="zh-CN" sz="2400" b="1" dirty="0">
              <a:latin typeface="华文宋体" panose="02010600040101010101" pitchFamily="2" charset="-122"/>
              <a:ea typeface="华文宋体" panose="02010600040101010101" pitchFamily="2" charset="-122"/>
            </a:endParaRPr>
          </a:p>
          <a:p>
            <a:pPr marL="342900" indent="-342900">
              <a:spcBef>
                <a:spcPct val="30000"/>
              </a:spcBef>
              <a:buFont typeface="Wingdings" panose="05000000000000000000" pitchFamily="2" charset="2"/>
              <a:buChar char="Ø"/>
            </a:pPr>
            <a:r>
              <a:rPr kumimoji="1" lang="zh-CN" altLang="en-US" sz="2400" b="1" dirty="0">
                <a:latin typeface="华文宋体" panose="02010600040101010101" pitchFamily="2" charset="-122"/>
                <a:ea typeface="华文宋体" panose="02010600040101010101" pitchFamily="2" charset="-122"/>
              </a:rPr>
              <a:t>任现职以来第一发明人授权专利</a:t>
            </a:r>
            <a:r>
              <a:rPr kumimoji="1" lang="en-US" altLang="zh-CN" sz="2400" b="1" dirty="0">
                <a:latin typeface="华文宋体" panose="02010600040101010101" pitchFamily="2" charset="-122"/>
                <a:ea typeface="华文宋体" panose="02010600040101010101" pitchFamily="2" charset="-122"/>
              </a:rPr>
              <a:t>1</a:t>
            </a:r>
            <a:r>
              <a:rPr kumimoji="1" lang="zh-CN" altLang="en-US" sz="2400" b="1" dirty="0">
                <a:latin typeface="华文宋体" panose="02010600040101010101" pitchFamily="2" charset="-122"/>
                <a:ea typeface="华文宋体" panose="02010600040101010101" pitchFamily="2" charset="-122"/>
              </a:rPr>
              <a:t>项</a:t>
            </a:r>
            <a:endParaRPr kumimoji="1" lang="en-US" altLang="zh-CN" sz="2400" b="1" dirty="0">
              <a:latin typeface="华文宋体" panose="02010600040101010101" pitchFamily="2" charset="-122"/>
              <a:ea typeface="华文宋体" panose="0201060004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2C82CCEF-5369-4202-8CB7-F7B145AD441F}"/>
              </a:ext>
            </a:extLst>
          </p:cNvPr>
          <p:cNvSpPr txBox="1">
            <a:spLocks noChangeArrowheads="1"/>
          </p:cNvSpPr>
          <p:nvPr/>
        </p:nvSpPr>
        <p:spPr bwMode="auto">
          <a:xfrm>
            <a:off x="827088" y="260350"/>
            <a:ext cx="7993384" cy="461665"/>
          </a:xfrm>
          <a:prstGeom prst="rect">
            <a:avLst/>
          </a:prstGeom>
          <a:noFill/>
          <a:ln w="9525">
            <a:solidFill>
              <a:schemeClr val="tx2"/>
            </a:solidFill>
            <a:miter lim="800000"/>
            <a:headEnd/>
            <a:tailEnd/>
          </a:ln>
          <a:effectLst/>
        </p:spPr>
        <p:txBody>
          <a:bodyPr wrap="square">
            <a:spAutoFit/>
          </a:bodyPr>
          <a:lstStyle/>
          <a:p>
            <a:pPr eaLnBrk="1" hangingPunct="1">
              <a:spcBef>
                <a:spcPct val="50000"/>
              </a:spcBef>
              <a:defRPr/>
            </a:pPr>
            <a:r>
              <a:rPr lang="zh-CN" altLang="en-US" sz="2400" dirty="0">
                <a:solidFill>
                  <a:srgbClr val="FFCC00"/>
                </a:solidFill>
                <a:latin typeface="Times New Roman" pitchFamily="18" charset="0"/>
              </a:rPr>
              <a:t>米思娅</a:t>
            </a:r>
            <a:r>
              <a:rPr lang="en-US" altLang="zh-CN" sz="2400" dirty="0">
                <a:solidFill>
                  <a:srgbClr val="FFCC00"/>
                </a:solidFill>
                <a:latin typeface="Times New Roman" pitchFamily="18" charset="0"/>
              </a:rPr>
              <a:t>    </a:t>
            </a:r>
            <a:r>
              <a:rPr lang="zh-CN" altLang="en-US" sz="2400" dirty="0">
                <a:solidFill>
                  <a:srgbClr val="FFCC00"/>
                </a:solidFill>
                <a:latin typeface="Times New Roman" pitchFamily="18" charset="0"/>
              </a:rPr>
              <a:t>网络空间安全学院</a:t>
            </a:r>
            <a:r>
              <a:rPr lang="zh-CN" altLang="en-US" sz="2400" b="1" dirty="0">
                <a:effectLst>
                  <a:outerShdw blurRad="38100" dist="38100" dir="2700000" algn="tl">
                    <a:srgbClr val="000000"/>
                  </a:outerShdw>
                </a:effectLst>
                <a:latin typeface="Times New Roman" pitchFamily="18" charset="0"/>
              </a:rPr>
              <a:t>             其他亮点工作</a:t>
            </a:r>
          </a:p>
        </p:txBody>
      </p:sp>
      <p:sp>
        <p:nvSpPr>
          <p:cNvPr id="4" name="Text Box 4">
            <a:extLst>
              <a:ext uri="{FF2B5EF4-FFF2-40B4-BE49-F238E27FC236}">
                <a16:creationId xmlns:a16="http://schemas.microsoft.com/office/drawing/2014/main" id="{D4D1AC5C-83F3-4997-BEC0-4EBCA349C717}"/>
              </a:ext>
            </a:extLst>
          </p:cNvPr>
          <p:cNvSpPr txBox="1">
            <a:spLocks noChangeArrowheads="1"/>
          </p:cNvSpPr>
          <p:nvPr/>
        </p:nvSpPr>
        <p:spPr bwMode="auto">
          <a:xfrm>
            <a:off x="827088" y="1300163"/>
            <a:ext cx="8137525" cy="2271391"/>
          </a:xfrm>
          <a:prstGeom prst="rect">
            <a:avLst/>
          </a:prstGeom>
          <a:noFill/>
          <a:ln>
            <a:noFill/>
          </a:ln>
          <a:effectLst>
            <a:outerShdw dist="35921" dir="2700000" sy="50000" kx="2115830" algn="bl" rotWithShape="0">
              <a:srgbClr val="C0C0C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tabLst>
                <a:tab pos="2147888" algn="l"/>
              </a:tabLst>
              <a:defRPr>
                <a:solidFill>
                  <a:schemeClr val="tx1"/>
                </a:solidFill>
                <a:latin typeface="Arial" panose="020B0604020202020204" pitchFamily="34" charset="0"/>
                <a:ea typeface="宋体" panose="02010600030101010101" pitchFamily="2" charset="-122"/>
              </a:defRPr>
            </a:lvl1pPr>
            <a:lvl2pPr marL="742950" indent="-285750">
              <a:tabLst>
                <a:tab pos="2147888" algn="l"/>
              </a:tabLst>
              <a:defRPr>
                <a:solidFill>
                  <a:schemeClr val="tx1"/>
                </a:solidFill>
                <a:latin typeface="Arial" panose="020B0604020202020204" pitchFamily="34" charset="0"/>
                <a:ea typeface="宋体" panose="02010600030101010101" pitchFamily="2" charset="-122"/>
              </a:defRPr>
            </a:lvl2pPr>
            <a:lvl3pPr marL="1143000" indent="-228600">
              <a:tabLst>
                <a:tab pos="2147888" algn="l"/>
              </a:tabLst>
              <a:defRPr>
                <a:solidFill>
                  <a:schemeClr val="tx1"/>
                </a:solidFill>
                <a:latin typeface="Arial" panose="020B0604020202020204" pitchFamily="34" charset="0"/>
                <a:ea typeface="宋体" panose="02010600030101010101" pitchFamily="2" charset="-122"/>
              </a:defRPr>
            </a:lvl3pPr>
            <a:lvl4pPr marL="1600200" indent="-228600">
              <a:tabLst>
                <a:tab pos="2147888" algn="l"/>
              </a:tabLst>
              <a:defRPr>
                <a:solidFill>
                  <a:schemeClr val="tx1"/>
                </a:solidFill>
                <a:latin typeface="Arial" panose="020B0604020202020204" pitchFamily="34" charset="0"/>
                <a:ea typeface="宋体" panose="02010600030101010101" pitchFamily="2" charset="-122"/>
              </a:defRPr>
            </a:lvl4pPr>
            <a:lvl5pPr marL="2057400" indent="-228600">
              <a:tabLst>
                <a:tab pos="2147888" algn="l"/>
              </a:tabLst>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tabLst>
                <a:tab pos="2147888" algn="l"/>
              </a:tabLs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tabLst>
                <a:tab pos="2147888" algn="l"/>
              </a:tabLs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tabLst>
                <a:tab pos="2147888" algn="l"/>
              </a:tabLs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tabLst>
                <a:tab pos="2147888" algn="l"/>
              </a:tabLst>
              <a:defRPr>
                <a:solidFill>
                  <a:schemeClr val="tx1"/>
                </a:solidFill>
                <a:latin typeface="Arial" panose="020B0604020202020204" pitchFamily="34" charset="0"/>
                <a:ea typeface="宋体" panose="02010600030101010101" pitchFamily="2" charset="-122"/>
              </a:defRPr>
            </a:lvl9pPr>
          </a:lstStyle>
          <a:p>
            <a:pPr marL="342900" indent="-342900">
              <a:spcBef>
                <a:spcPct val="30000"/>
              </a:spcBef>
              <a:buFont typeface="Wingdings" panose="05000000000000000000" pitchFamily="2" charset="2"/>
              <a:buChar char="Ø"/>
            </a:pPr>
            <a:r>
              <a:rPr lang="en-US" altLang="zh-CN" sz="2400" b="1" dirty="0">
                <a:effectLst>
                  <a:outerShdw blurRad="38100" dist="38100" dir="2700000" algn="tl">
                    <a:srgbClr val="000000"/>
                  </a:outerShdw>
                </a:effectLst>
                <a:latin typeface="Times New Roman" pitchFamily="18" charset="0"/>
              </a:rPr>
              <a:t>2020</a:t>
            </a:r>
            <a:r>
              <a:rPr lang="zh-CN" altLang="en-US" sz="2400" b="1" dirty="0">
                <a:effectLst>
                  <a:outerShdw blurRad="38100" dist="38100" dir="2700000" algn="tl">
                    <a:srgbClr val="000000"/>
                  </a:outerShdw>
                </a:effectLst>
                <a:latin typeface="Times New Roman" pitchFamily="18" charset="0"/>
              </a:rPr>
              <a:t>年江苏省双创博士</a:t>
            </a:r>
            <a:endParaRPr lang="en-US" altLang="zh-CN" sz="2400" b="1" dirty="0">
              <a:effectLst>
                <a:outerShdw blurRad="38100" dist="38100" dir="2700000" algn="tl">
                  <a:srgbClr val="000000"/>
                </a:outerShdw>
              </a:effectLst>
              <a:latin typeface="Times New Roman" pitchFamily="18" charset="0"/>
            </a:endParaRPr>
          </a:p>
          <a:p>
            <a:pPr marL="342900" indent="-342900">
              <a:spcBef>
                <a:spcPct val="30000"/>
              </a:spcBef>
              <a:buFont typeface="Wingdings" panose="05000000000000000000" pitchFamily="2" charset="2"/>
              <a:buChar char="Ø"/>
            </a:pPr>
            <a:r>
              <a:rPr kumimoji="1" lang="en-US" altLang="zh-CN" sz="2400" b="1" dirty="0">
                <a:effectLst>
                  <a:outerShdw blurRad="38100" dist="38100" dir="2700000" algn="tl">
                    <a:srgbClr val="000000"/>
                  </a:outerShdw>
                </a:effectLst>
                <a:latin typeface="Times New Roman" pitchFamily="18" charset="0"/>
                <a:ea typeface="华文宋体" panose="02010600040101010101" pitchFamily="2" charset="-122"/>
              </a:rPr>
              <a:t>2020</a:t>
            </a:r>
            <a:r>
              <a:rPr kumimoji="1" lang="zh-CN" altLang="en-US" sz="2400" b="1" dirty="0">
                <a:effectLst>
                  <a:outerShdw blurRad="38100" dist="38100" dir="2700000" algn="tl">
                    <a:srgbClr val="000000"/>
                  </a:outerShdw>
                </a:effectLst>
                <a:latin typeface="Times New Roman" pitchFamily="18" charset="0"/>
                <a:ea typeface="华文宋体" panose="02010600040101010101" pitchFamily="2" charset="-122"/>
              </a:rPr>
              <a:t>年全国计算机类课程实验教学案例设计竞赛一等奖（第二参与人）</a:t>
            </a:r>
            <a:endParaRPr kumimoji="1" lang="en-US" altLang="zh-CN" sz="2400" b="1" dirty="0">
              <a:effectLst>
                <a:outerShdw blurRad="38100" dist="38100" dir="2700000" algn="tl">
                  <a:srgbClr val="000000"/>
                </a:outerShdw>
              </a:effectLst>
              <a:latin typeface="Times New Roman" pitchFamily="18" charset="0"/>
              <a:ea typeface="华文宋体" panose="02010600040101010101" pitchFamily="2" charset="-122"/>
            </a:endParaRPr>
          </a:p>
          <a:p>
            <a:pPr marL="342900" indent="-342900">
              <a:spcBef>
                <a:spcPct val="30000"/>
              </a:spcBef>
              <a:buFont typeface="Wingdings" panose="05000000000000000000" pitchFamily="2" charset="2"/>
              <a:buChar char="Ø"/>
            </a:pPr>
            <a:r>
              <a:rPr kumimoji="1" lang="en-US" altLang="zh-CN" sz="2400" b="1" dirty="0">
                <a:effectLst>
                  <a:outerShdw blurRad="38100" dist="38100" dir="2700000" algn="tl">
                    <a:srgbClr val="000000"/>
                  </a:outerShdw>
                </a:effectLst>
                <a:latin typeface="Times New Roman" pitchFamily="18" charset="0"/>
                <a:ea typeface="华文宋体" panose="02010600040101010101" pitchFamily="2" charset="-122"/>
              </a:rPr>
              <a:t>2021</a:t>
            </a:r>
            <a:r>
              <a:rPr kumimoji="1" lang="zh-CN" altLang="en-US" sz="2400" b="1" dirty="0">
                <a:effectLst>
                  <a:outerShdw blurRad="38100" dist="38100" dir="2700000" algn="tl">
                    <a:srgbClr val="000000"/>
                  </a:outerShdw>
                </a:effectLst>
                <a:latin typeface="Times New Roman" pitchFamily="18" charset="0"/>
                <a:ea typeface="华文宋体" panose="02010600040101010101" pitchFamily="2" charset="-122"/>
              </a:rPr>
              <a:t>年江苏省高等教育教改研究立项（</a:t>
            </a:r>
            <a:r>
              <a:rPr kumimoji="1" lang="en-US" altLang="zh-CN" sz="2400" b="1" dirty="0">
                <a:effectLst>
                  <a:outerShdw blurRad="38100" dist="38100" dir="2700000" algn="tl">
                    <a:srgbClr val="000000"/>
                  </a:outerShdw>
                </a:effectLst>
                <a:latin typeface="Times New Roman" pitchFamily="18" charset="0"/>
                <a:ea typeface="华文宋体" panose="02010600040101010101" pitchFamily="2" charset="-122"/>
              </a:rPr>
              <a:t>2021JSJG342</a:t>
            </a:r>
            <a:r>
              <a:rPr kumimoji="1" lang="zh-CN" altLang="en-US" sz="2400" b="1" dirty="0">
                <a:effectLst>
                  <a:outerShdw blurRad="38100" dist="38100" dir="2700000" algn="tl">
                    <a:srgbClr val="000000"/>
                  </a:outerShdw>
                </a:effectLst>
                <a:latin typeface="Times New Roman" pitchFamily="18" charset="0"/>
                <a:ea typeface="华文宋体" panose="02010600040101010101" pitchFamily="2" charset="-122"/>
              </a:rPr>
              <a:t>）</a:t>
            </a:r>
            <a:endParaRPr kumimoji="1" lang="en-US" altLang="zh-CN" sz="2400" b="1" dirty="0">
              <a:effectLst>
                <a:outerShdw blurRad="38100" dist="38100" dir="2700000" algn="tl">
                  <a:srgbClr val="000000"/>
                </a:outerShdw>
              </a:effectLst>
              <a:latin typeface="Times New Roman" pitchFamily="18" charset="0"/>
              <a:ea typeface="华文宋体" panose="02010600040101010101" pitchFamily="2" charset="-122"/>
            </a:endParaRPr>
          </a:p>
          <a:p>
            <a:pPr marL="342900" indent="-342900">
              <a:spcBef>
                <a:spcPct val="30000"/>
              </a:spcBef>
              <a:buFont typeface="Wingdings" panose="05000000000000000000" pitchFamily="2" charset="2"/>
              <a:buChar char="Ø"/>
            </a:pPr>
            <a:r>
              <a:rPr lang="en-US" altLang="zh-CN" sz="2400" b="1" dirty="0">
                <a:effectLst>
                  <a:outerShdw blurRad="38100" dist="38100" dir="2700000" algn="tl">
                    <a:srgbClr val="000000"/>
                  </a:outerShdw>
                </a:effectLst>
                <a:latin typeface="Times New Roman" pitchFamily="18" charset="0"/>
              </a:rPr>
              <a:t>2022</a:t>
            </a:r>
            <a:r>
              <a:rPr lang="zh-CN" altLang="en-US" sz="2400" b="1" dirty="0">
                <a:effectLst>
                  <a:outerShdw blurRad="38100" dist="38100" dir="2700000" algn="tl">
                    <a:srgbClr val="000000"/>
                  </a:outerShdw>
                </a:effectLst>
                <a:latin typeface="Times New Roman" pitchFamily="18" charset="0"/>
              </a:rPr>
              <a:t>年东南大学至善学者</a:t>
            </a:r>
            <a:endParaRPr kumimoji="1" lang="en-US" altLang="zh-CN" sz="2400" b="1" dirty="0">
              <a:latin typeface="华文宋体" panose="02010600040101010101" pitchFamily="2" charset="-122"/>
              <a:ea typeface="华文宋体" panose="02010600040101010101" pitchFamily="2" charset="-122"/>
            </a:endParaRPr>
          </a:p>
        </p:txBody>
      </p:sp>
      <p:pic>
        <p:nvPicPr>
          <p:cNvPr id="5" name="图片 4">
            <a:extLst>
              <a:ext uri="{FF2B5EF4-FFF2-40B4-BE49-F238E27FC236}">
                <a16:creationId xmlns:a16="http://schemas.microsoft.com/office/drawing/2014/main" id="{D8FCDC86-8C92-4D11-9389-3A9300B483E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5400000">
            <a:off x="6751584" y="4436274"/>
            <a:ext cx="1257453" cy="1872210"/>
          </a:xfrm>
          <a:prstGeom prst="rect">
            <a:avLst/>
          </a:prstGeom>
        </p:spPr>
      </p:pic>
      <p:grpSp>
        <p:nvGrpSpPr>
          <p:cNvPr id="2" name="组合 1">
            <a:extLst>
              <a:ext uri="{FF2B5EF4-FFF2-40B4-BE49-F238E27FC236}">
                <a16:creationId xmlns:a16="http://schemas.microsoft.com/office/drawing/2014/main" id="{28FFEFB5-F634-4F07-A4F5-637621600040}"/>
              </a:ext>
            </a:extLst>
          </p:cNvPr>
          <p:cNvGrpSpPr/>
          <p:nvPr/>
        </p:nvGrpSpPr>
        <p:grpSpPr>
          <a:xfrm>
            <a:off x="3796928" y="4743651"/>
            <a:ext cx="2016225" cy="1261036"/>
            <a:chOff x="4283967" y="4051685"/>
            <a:chExt cx="2146628" cy="1618392"/>
          </a:xfrm>
        </p:grpSpPr>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283968" y="4051685"/>
              <a:ext cx="2146627" cy="895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283967" y="4946780"/>
              <a:ext cx="2146627" cy="723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8" name="图片 7">
            <a:extLst>
              <a:ext uri="{FF2B5EF4-FFF2-40B4-BE49-F238E27FC236}">
                <a16:creationId xmlns:a16="http://schemas.microsoft.com/office/drawing/2014/main" id="{5DF50737-50EB-4BDC-B429-5221840FFFDA}"/>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rot="16200000">
            <a:off x="1555967" y="4428809"/>
            <a:ext cx="1279540" cy="1872211"/>
          </a:xfrm>
          <a:prstGeom prst="rect">
            <a:avLst/>
          </a:prstGeom>
        </p:spPr>
      </p:pic>
    </p:spTree>
    <p:extLst>
      <p:ext uri="{BB962C8B-B14F-4D97-AF65-F5344CB8AC3E}">
        <p14:creationId xmlns:p14="http://schemas.microsoft.com/office/powerpoint/2010/main" val="3079430919"/>
      </p:ext>
    </p:extLst>
  </p:cSld>
  <p:clrMapOvr>
    <a:masterClrMapping/>
  </p:clrMapOvr>
</p:sld>
</file>

<file path=ppt/theme/theme1.xml><?xml version="1.0" encoding="utf-8"?>
<a:theme xmlns:a="http://schemas.openxmlformats.org/drawingml/2006/main" name="1">
  <a:themeElements>
    <a:clrScheme name="1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1">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1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1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TotalTime>
  <Words>303</Words>
  <Application>Microsoft Office PowerPoint</Application>
  <PresentationFormat>全屏显示(4:3)</PresentationFormat>
  <Paragraphs>36</Paragraphs>
  <Slides>5</Slides>
  <Notes>2</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5</vt:i4>
      </vt:variant>
    </vt:vector>
  </HeadingPairs>
  <TitlesOfParts>
    <vt:vector size="12" baseType="lpstr">
      <vt:lpstr>黑体</vt:lpstr>
      <vt:lpstr>华文宋体</vt:lpstr>
      <vt:lpstr>Arial</vt:lpstr>
      <vt:lpstr>Calibri</vt:lpstr>
      <vt:lpstr>Times New Roman</vt:lpstr>
      <vt:lpstr>Wingdings</vt:lpstr>
      <vt:lpstr>1</vt:lpstr>
      <vt:lpstr>网络空间安全学院 </vt:lpstr>
      <vt:lpstr>PowerPoint 演示文稿</vt:lpstr>
      <vt:lpstr>PowerPoint 演示文稿</vt:lpstr>
      <vt:lpstr>PowerPoint 演示文稿</vt:lpstr>
      <vt:lpstr>PowerPoint 演示文稿</vt:lpstr>
    </vt:vector>
  </TitlesOfParts>
  <Company>doem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北京工业大学</dc:title>
  <dc:creator>nsfc</dc:creator>
  <cp:lastModifiedBy>SEU</cp:lastModifiedBy>
  <cp:revision>70</cp:revision>
  <dcterms:created xsi:type="dcterms:W3CDTF">2006-07-18T00:09:42Z</dcterms:created>
  <dcterms:modified xsi:type="dcterms:W3CDTF">2023-06-27T02:36:15Z</dcterms:modified>
</cp:coreProperties>
</file>